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9" r:id="rId2"/>
    <p:sldMasterId id="2147483710" r:id="rId3"/>
    <p:sldMasterId id="2147483731" r:id="rId4"/>
  </p:sldMasterIdLst>
  <p:notesMasterIdLst>
    <p:notesMasterId r:id="rId50"/>
  </p:notesMasterIdLst>
  <p:handoutMasterIdLst>
    <p:handoutMasterId r:id="rId51"/>
  </p:handoutMasterIdLst>
  <p:sldIdLst>
    <p:sldId id="264" r:id="rId5"/>
    <p:sldId id="256" r:id="rId6"/>
    <p:sldId id="257" r:id="rId7"/>
    <p:sldId id="259" r:id="rId8"/>
    <p:sldId id="260" r:id="rId9"/>
    <p:sldId id="261" r:id="rId10"/>
    <p:sldId id="30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6" r:id="rId49"/>
  </p:sldIdLst>
  <p:sldSz cx="12192000" cy="6858000"/>
  <p:notesSz cx="7315200" cy="96012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A79810F-A88B-4542-A13D-C9230326C678}">
          <p14:sldIdLst>
            <p14:sldId id="264"/>
            <p14:sldId id="256"/>
            <p14:sldId id="257"/>
            <p14:sldId id="259"/>
            <p14:sldId id="260"/>
            <p14:sldId id="261"/>
            <p14:sldId id="305"/>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4660" autoAdjust="0"/>
  </p:normalViewPr>
  <p:slideViewPr>
    <p:cSldViewPr snapToGrid="0">
      <p:cViewPr varScale="1">
        <p:scale>
          <a:sx n="76" d="100"/>
          <a:sy n="76" d="100"/>
        </p:scale>
        <p:origin x="-84" y="-72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22989876-3A7E-48CC-A1DC-E4182CD594DA}" type="datetimeFigureOut">
              <a:rPr lang="en-US" smtClean="0"/>
              <a:t>9/23/2016</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C7F98FCF-CD55-4380-9809-2F56BE929BD0}" type="slidenum">
              <a:rPr lang="en-US" smtClean="0"/>
              <a:t>‹#›</a:t>
            </a:fld>
            <a:endParaRPr lang="en-US"/>
          </a:p>
        </p:txBody>
      </p:sp>
    </p:spTree>
    <p:extLst>
      <p:ext uri="{BB962C8B-B14F-4D97-AF65-F5344CB8AC3E}">
        <p14:creationId xmlns:p14="http://schemas.microsoft.com/office/powerpoint/2010/main" val="2557036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37E41BDC-14D1-43FC-BF89-DDBD76F25305}" type="datetimeFigureOut">
              <a:rPr lang="en-US" smtClean="0"/>
              <a:t>9/23/2016</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0802087F-D228-4433-B9C9-D33FA4FD78CC}" type="slidenum">
              <a:rPr lang="en-US" smtClean="0"/>
              <a:t>‹#›</a:t>
            </a:fld>
            <a:endParaRPr lang="en-US"/>
          </a:p>
        </p:txBody>
      </p:sp>
    </p:spTree>
    <p:extLst>
      <p:ext uri="{BB962C8B-B14F-4D97-AF65-F5344CB8AC3E}">
        <p14:creationId xmlns:p14="http://schemas.microsoft.com/office/powerpoint/2010/main" val="1384112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2388"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D5C7E0-2AB8-44EA-A85C-AF2BE75DC75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754371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4" y="2514601"/>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4" y="4777381"/>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CE032FB-84E0-48AD-A84B-63B7F8F0B5BA}" type="datetime1">
              <a:rPr lang="en-US" smtClean="0"/>
              <a:t>9/23/2016</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1" y="4323812"/>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4" y="4529542"/>
            <a:ext cx="779767" cy="365125"/>
          </a:xfrm>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386935388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4"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9A3FED-3403-462C-84DA-B497BD7B1078}" type="datetime1">
              <a:rPr lang="en-US" smtClean="0"/>
              <a:t>9/23/2016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1"/>
            <a:ext cx="779767" cy="365125"/>
          </a:xfrm>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2729651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50" y="609600"/>
            <a:ext cx="8393927"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AAFEBF-1979-4897-9282-0908AF788E28}" type="datetime1">
              <a:rPr lang="en-US" smtClean="0"/>
              <a:t>9/23/2016</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1"/>
            <a:ext cx="779767" cy="365125"/>
          </a:xfrm>
        </p:spPr>
        <p:txBody>
          <a:bodyPr/>
          <a:lstStyle/>
          <a:p>
            <a:fld id="{E919F0BE-E440-4249-8300-19B001FD2536}"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85349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2"/>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7B2A49A4-7F69-4104-87C7-D3410AFE1E24}" type="datetime1">
              <a:rPr lang="en-US" smtClean="0"/>
              <a:t>9/23/2016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1698696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50" y="609600"/>
            <a:ext cx="8393927"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2F7B2B1-4A6C-4496-9568-6C2E48AFB975}" type="datetime1">
              <a:rPr lang="en-US" smtClean="0"/>
              <a:t>9/23/2016</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E919F0BE-E440-4249-8300-19B001FD2536}"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12593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4"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62C13DF3-76CF-4FBF-A68D-70E6EED59D20}" type="datetime1">
              <a:rPr lang="en-US" smtClean="0"/>
              <a:t>9/23/2016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3742758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E9F33B-5D30-449C-AE49-6C077C2A26AE}" type="datetime1">
              <a:rPr lang="en-US" smtClean="0"/>
              <a:t>9/23/2016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311534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3" y="627407"/>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8549E5-6622-4A67-BC9B-9BF4070EEF78}" type="datetime1">
              <a:rPr lang="en-US" smtClean="0"/>
              <a:t>9/23/2016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280437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75200" y="5382885"/>
            <a:ext cx="7416800" cy="1423360"/>
          </a:xfrm>
          <a:solidFill>
            <a:schemeClr val="bg1"/>
          </a:solidFill>
          <a:effectLst>
            <a:outerShdw dist="50800" dir="5400000" algn="t" rotWithShape="0">
              <a:schemeClr val="tx2"/>
            </a:outerShdw>
          </a:effectLst>
        </p:spPr>
        <p:txBody>
          <a:bodyPr anchor="b">
            <a:normAutofit/>
          </a:bodyPr>
          <a:lstStyle>
            <a:lvl1pPr marL="0" indent="0" algn="r">
              <a:lnSpc>
                <a:spcPct val="90000"/>
              </a:lnSpc>
              <a:spcBef>
                <a:spcPts val="408"/>
              </a:spcBef>
              <a:spcAft>
                <a:spcPts val="0"/>
              </a:spcAft>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4855603" y="5565918"/>
            <a:ext cx="7198580" cy="652007"/>
          </a:xfrm>
        </p:spPr>
        <p:txBody>
          <a:bodyPr>
            <a:normAutofit/>
          </a:bodyPr>
          <a:lstStyle>
            <a:lvl1pPr>
              <a:defRPr sz="3600" cap="none" baseline="0">
                <a:solidFill>
                  <a:schemeClr val="accent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83599695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58499" y="2286006"/>
            <a:ext cx="11874479" cy="4190999"/>
          </a:xfrm>
        </p:spPr>
        <p:txBody>
          <a:bodyPr/>
          <a:lstStyle>
            <a:lvl1pPr>
              <a:defRPr>
                <a:solidFill>
                  <a:schemeClr val="bg2"/>
                </a:solidFill>
              </a:defRPr>
            </a:lvl1pPr>
            <a:lvl2pPr>
              <a:defRPr>
                <a:solidFill>
                  <a:schemeClr val="bg2"/>
                </a:solidFill>
              </a:defRPr>
            </a:lvl2pPr>
            <a:lvl3pPr>
              <a:defRPr>
                <a:solidFill>
                  <a:schemeClr val="bg2"/>
                </a:solidFill>
              </a:defRPr>
            </a:lvl3pPr>
            <a:lvl4pPr marL="1371600" indent="-338138">
              <a:buFont typeface="Arial" pitchFamily="34" charset="0"/>
              <a:buChar char="•"/>
              <a:defRPr baseline="0">
                <a:solidFill>
                  <a:schemeClr val="bg2"/>
                </a:solidFill>
              </a:defRPr>
            </a:lvl4pPr>
            <a:lvl5pPr marL="1719263" indent="-347663">
              <a:defRPr>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3"/>
          <p:cNvSpPr/>
          <p:nvPr userDrawn="1"/>
        </p:nvSpPr>
        <p:spPr>
          <a:xfrm>
            <a:off x="35860" y="6445625"/>
            <a:ext cx="1930400" cy="230832"/>
          </a:xfrm>
          <a:prstGeom prst="rect">
            <a:avLst/>
          </a:prstGeom>
        </p:spPr>
        <p:txBody>
          <a:bodyPr wrap="square">
            <a:spAutoFit/>
          </a:bodyPr>
          <a:lstStyle/>
          <a:p>
            <a:r>
              <a:rPr lang="en-US" sz="900" dirty="0">
                <a:solidFill>
                  <a:srgbClr val="00305E"/>
                </a:solidFill>
              </a:rPr>
              <a:t> </a:t>
            </a:r>
          </a:p>
        </p:txBody>
      </p:sp>
    </p:spTree>
    <p:extLst>
      <p:ext uri="{BB962C8B-B14F-4D97-AF65-F5344CB8AC3E}">
        <p14:creationId xmlns:p14="http://schemas.microsoft.com/office/powerpoint/2010/main" val="51581203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Slide w/ Picture 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216152"/>
            <a:ext cx="12192000" cy="5641848"/>
          </a:xfrm>
        </p:spPr>
        <p:txBody>
          <a:bodyPr/>
          <a:lstStyle>
            <a:lvl1pPr marL="0" indent="0">
              <a:buNone/>
              <a:defRPr sz="100">
                <a:solidFill>
                  <a:schemeClr val="bg1"/>
                </a:solidFill>
              </a:defRPr>
            </a:lvl1pPr>
          </a:lstStyle>
          <a:p>
            <a:r>
              <a:rPr lang="en-US" smtClean="0"/>
              <a:t>Click icon to add picture</a:t>
            </a:r>
            <a:endParaRPr lang="en-GB" dirty="0"/>
          </a:p>
        </p:txBody>
      </p:sp>
      <p:sp>
        <p:nvSpPr>
          <p:cNvPr id="8" name="Subtitle 2"/>
          <p:cNvSpPr>
            <a:spLocks noGrp="1"/>
          </p:cNvSpPr>
          <p:nvPr>
            <p:ph type="subTitle" idx="1"/>
          </p:nvPr>
        </p:nvSpPr>
        <p:spPr>
          <a:xfrm>
            <a:off x="4775200" y="5382885"/>
            <a:ext cx="7416800" cy="1423360"/>
          </a:xfrm>
          <a:solidFill>
            <a:schemeClr val="bg1"/>
          </a:solidFill>
          <a:effectLst>
            <a:outerShdw dist="50800" dir="5400000" algn="t" rotWithShape="0">
              <a:schemeClr val="tx2"/>
            </a:outerShdw>
          </a:effectLst>
        </p:spPr>
        <p:txBody>
          <a:bodyPr anchor="b">
            <a:normAutofit/>
          </a:bodyPr>
          <a:lstStyle>
            <a:lvl1pPr marL="0" indent="0" algn="r">
              <a:lnSpc>
                <a:spcPct val="90000"/>
              </a:lnSpc>
              <a:spcBef>
                <a:spcPts val="408"/>
              </a:spcBef>
              <a:spcAft>
                <a:spcPts val="0"/>
              </a:spcAft>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4855603" y="5565918"/>
            <a:ext cx="7198580" cy="652007"/>
          </a:xfrm>
        </p:spPr>
        <p:txBody>
          <a:bodyPr>
            <a:normAutofit/>
          </a:bodyPr>
          <a:lstStyle>
            <a:lvl1pPr>
              <a:defRPr sz="3600" cap="none" baseline="0">
                <a:solidFill>
                  <a:schemeClr val="accent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88581488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6"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7AA199-25AA-4F78-BEB7-5FB4727142CD}" type="datetime1">
              <a:rPr lang="en-US" smtClean="0"/>
              <a:t>9/23/2016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82570575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Slide w/ 3 Picture Placeholder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75200" y="5382885"/>
            <a:ext cx="7416800" cy="1423360"/>
          </a:xfrm>
          <a:solidFill>
            <a:schemeClr val="bg1"/>
          </a:solidFill>
          <a:effectLst>
            <a:outerShdw dist="50800" dir="5400000" algn="t" rotWithShape="0">
              <a:schemeClr val="tx2"/>
            </a:outerShdw>
          </a:effectLst>
        </p:spPr>
        <p:txBody>
          <a:bodyPr anchor="b">
            <a:normAutofit/>
          </a:bodyPr>
          <a:lstStyle>
            <a:lvl1pPr marL="0" indent="0" algn="r">
              <a:lnSpc>
                <a:spcPct val="90000"/>
              </a:lnSpc>
              <a:spcBef>
                <a:spcPts val="408"/>
              </a:spcBef>
              <a:spcAft>
                <a:spcPts val="0"/>
              </a:spcAft>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0" y="3495136"/>
            <a:ext cx="9753600" cy="1610264"/>
          </a:xfrm>
        </p:spPr>
        <p:txBody>
          <a:bodyPr>
            <a:normAutofit/>
          </a:bodyPr>
          <a:lstStyle>
            <a:lvl1pPr>
              <a:defRPr sz="3600" cap="none" baseline="0">
                <a:solidFill>
                  <a:schemeClr val="accent1"/>
                </a:solidFill>
              </a:defRPr>
            </a:lvl1pPr>
          </a:lstStyle>
          <a:p>
            <a:r>
              <a:rPr lang="en-US" smtClean="0"/>
              <a:t>Click to edit Master title style</a:t>
            </a:r>
            <a:endParaRPr lang="en-US" dirty="0"/>
          </a:p>
        </p:txBody>
      </p:sp>
      <p:sp>
        <p:nvSpPr>
          <p:cNvPr id="5" name="Picture Placeholder 4"/>
          <p:cNvSpPr>
            <a:spLocks noGrp="1"/>
          </p:cNvSpPr>
          <p:nvPr>
            <p:ph type="pic" sz="quarter" idx="10"/>
          </p:nvPr>
        </p:nvSpPr>
        <p:spPr>
          <a:xfrm>
            <a:off x="2" y="1312069"/>
            <a:ext cx="4025660" cy="2049462"/>
          </a:xfrm>
        </p:spPr>
        <p:txBody>
          <a:bodyPr/>
          <a:lstStyle>
            <a:lvl1pPr marL="0" indent="0">
              <a:buNone/>
              <a:defRPr sz="600">
                <a:solidFill>
                  <a:schemeClr val="bg1"/>
                </a:solidFill>
              </a:defRPr>
            </a:lvl1pPr>
          </a:lstStyle>
          <a:p>
            <a:r>
              <a:rPr lang="en-US" smtClean="0"/>
              <a:t>Click icon to add picture</a:t>
            </a:r>
            <a:endParaRPr lang="en-GB" dirty="0"/>
          </a:p>
        </p:txBody>
      </p:sp>
      <p:sp>
        <p:nvSpPr>
          <p:cNvPr id="16" name="Picture Placeholder 4"/>
          <p:cNvSpPr>
            <a:spLocks noGrp="1"/>
          </p:cNvSpPr>
          <p:nvPr>
            <p:ph type="pic" sz="quarter" idx="11"/>
          </p:nvPr>
        </p:nvSpPr>
        <p:spPr>
          <a:xfrm>
            <a:off x="4083175" y="1312069"/>
            <a:ext cx="4025660" cy="2049462"/>
          </a:xfrm>
        </p:spPr>
        <p:txBody>
          <a:bodyPr/>
          <a:lstStyle>
            <a:lvl1pPr marL="0" indent="0">
              <a:buNone/>
              <a:defRPr sz="600">
                <a:solidFill>
                  <a:schemeClr val="bg1"/>
                </a:solidFill>
              </a:defRPr>
            </a:lvl1pPr>
          </a:lstStyle>
          <a:p>
            <a:r>
              <a:rPr lang="en-US" smtClean="0"/>
              <a:t>Click icon to add picture</a:t>
            </a:r>
            <a:endParaRPr lang="en-GB" dirty="0"/>
          </a:p>
        </p:txBody>
      </p:sp>
      <p:sp>
        <p:nvSpPr>
          <p:cNvPr id="17" name="Picture Placeholder 4"/>
          <p:cNvSpPr>
            <a:spLocks noGrp="1"/>
          </p:cNvSpPr>
          <p:nvPr>
            <p:ph type="pic" sz="quarter" idx="12"/>
          </p:nvPr>
        </p:nvSpPr>
        <p:spPr>
          <a:xfrm>
            <a:off x="8166343" y="1312069"/>
            <a:ext cx="4025660" cy="2049462"/>
          </a:xfrm>
        </p:spPr>
        <p:txBody>
          <a:bodyPr/>
          <a:lstStyle>
            <a:lvl1pPr marL="0" indent="0">
              <a:buNone/>
              <a:defRPr sz="600">
                <a:solidFill>
                  <a:schemeClr val="bg1"/>
                </a:solidFill>
              </a:defRPr>
            </a:lvl1pPr>
          </a:lstStyle>
          <a:p>
            <a:r>
              <a:rPr lang="en-US" smtClean="0"/>
              <a:t>Click icon to add picture</a:t>
            </a:r>
            <a:endParaRPr lang="en-GB" dirty="0"/>
          </a:p>
        </p:txBody>
      </p:sp>
    </p:spTree>
    <p:extLst>
      <p:ext uri="{BB962C8B-B14F-4D97-AF65-F5344CB8AC3E}">
        <p14:creationId xmlns:p14="http://schemas.microsoft.com/office/powerpoint/2010/main" val="235504252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w/ 4 Picture Placeholder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75200" y="5382885"/>
            <a:ext cx="7416800" cy="1423360"/>
          </a:xfrm>
          <a:solidFill>
            <a:schemeClr val="bg1"/>
          </a:solidFill>
          <a:effectLst>
            <a:outerShdw dist="50800" dir="5400000" algn="t" rotWithShape="0">
              <a:schemeClr val="tx2"/>
            </a:outerShdw>
          </a:effectLst>
        </p:spPr>
        <p:txBody>
          <a:bodyPr anchor="b">
            <a:normAutofit/>
          </a:bodyPr>
          <a:lstStyle>
            <a:lvl1pPr marL="0" indent="0" algn="r">
              <a:lnSpc>
                <a:spcPct val="90000"/>
              </a:lnSpc>
              <a:spcBef>
                <a:spcPts val="408"/>
              </a:spcBef>
              <a:spcAft>
                <a:spcPts val="0"/>
              </a:spcAft>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0" y="3495136"/>
            <a:ext cx="9753600" cy="1610264"/>
          </a:xfrm>
        </p:spPr>
        <p:txBody>
          <a:bodyPr>
            <a:normAutofit/>
          </a:bodyPr>
          <a:lstStyle>
            <a:lvl1pPr>
              <a:defRPr sz="3600" cap="none" baseline="0">
                <a:solidFill>
                  <a:schemeClr val="accent1"/>
                </a:solidFill>
              </a:defRPr>
            </a:lvl1pPr>
          </a:lstStyle>
          <a:p>
            <a:r>
              <a:rPr lang="en-US" smtClean="0"/>
              <a:t>Click to edit Master title style</a:t>
            </a:r>
            <a:endParaRPr lang="en-US" dirty="0"/>
          </a:p>
        </p:txBody>
      </p:sp>
      <p:sp>
        <p:nvSpPr>
          <p:cNvPr id="5" name="Picture Placeholder 4"/>
          <p:cNvSpPr>
            <a:spLocks noGrp="1"/>
          </p:cNvSpPr>
          <p:nvPr>
            <p:ph type="pic" sz="quarter" idx="10"/>
          </p:nvPr>
        </p:nvSpPr>
        <p:spPr>
          <a:xfrm>
            <a:off x="9" y="1771106"/>
            <a:ext cx="3014505" cy="1489947"/>
          </a:xfrm>
        </p:spPr>
        <p:txBody>
          <a:bodyPr/>
          <a:lstStyle>
            <a:lvl1pPr marL="0" indent="0">
              <a:buNone/>
              <a:defRPr sz="600">
                <a:solidFill>
                  <a:schemeClr val="bg1"/>
                </a:solidFill>
              </a:defRPr>
            </a:lvl1pPr>
          </a:lstStyle>
          <a:p>
            <a:r>
              <a:rPr lang="en-US" smtClean="0"/>
              <a:t>Click icon to add picture</a:t>
            </a:r>
            <a:endParaRPr lang="en-GB" dirty="0"/>
          </a:p>
        </p:txBody>
      </p:sp>
      <p:sp>
        <p:nvSpPr>
          <p:cNvPr id="16" name="Picture Placeholder 4"/>
          <p:cNvSpPr>
            <a:spLocks noGrp="1"/>
          </p:cNvSpPr>
          <p:nvPr>
            <p:ph type="pic" sz="quarter" idx="11"/>
          </p:nvPr>
        </p:nvSpPr>
        <p:spPr>
          <a:xfrm>
            <a:off x="3059173" y="1771106"/>
            <a:ext cx="3014505" cy="1489947"/>
          </a:xfrm>
        </p:spPr>
        <p:txBody>
          <a:bodyPr/>
          <a:lstStyle>
            <a:lvl1pPr marL="0" indent="0">
              <a:buNone/>
              <a:defRPr sz="600">
                <a:solidFill>
                  <a:schemeClr val="bg1"/>
                </a:solidFill>
              </a:defRPr>
            </a:lvl1pPr>
          </a:lstStyle>
          <a:p>
            <a:r>
              <a:rPr lang="en-US" smtClean="0"/>
              <a:t>Click icon to add picture</a:t>
            </a:r>
            <a:endParaRPr lang="en-GB" dirty="0"/>
          </a:p>
        </p:txBody>
      </p:sp>
      <p:sp>
        <p:nvSpPr>
          <p:cNvPr id="17" name="Picture Placeholder 4"/>
          <p:cNvSpPr>
            <a:spLocks noGrp="1"/>
          </p:cNvSpPr>
          <p:nvPr>
            <p:ph type="pic" sz="quarter" idx="12"/>
          </p:nvPr>
        </p:nvSpPr>
        <p:spPr>
          <a:xfrm>
            <a:off x="6118340" y="1771106"/>
            <a:ext cx="3014505" cy="1489947"/>
          </a:xfrm>
        </p:spPr>
        <p:txBody>
          <a:bodyPr/>
          <a:lstStyle>
            <a:lvl1pPr marL="0" indent="0">
              <a:buNone/>
              <a:defRPr sz="600">
                <a:solidFill>
                  <a:schemeClr val="bg1"/>
                </a:solidFill>
              </a:defRPr>
            </a:lvl1pPr>
          </a:lstStyle>
          <a:p>
            <a:r>
              <a:rPr lang="en-US" smtClean="0"/>
              <a:t>Click icon to add picture</a:t>
            </a:r>
            <a:endParaRPr lang="en-GB" dirty="0"/>
          </a:p>
        </p:txBody>
      </p:sp>
      <p:sp>
        <p:nvSpPr>
          <p:cNvPr id="18" name="Picture Placeholder 4"/>
          <p:cNvSpPr>
            <a:spLocks noGrp="1"/>
          </p:cNvSpPr>
          <p:nvPr>
            <p:ph type="pic" sz="quarter" idx="13"/>
          </p:nvPr>
        </p:nvSpPr>
        <p:spPr>
          <a:xfrm>
            <a:off x="9177502" y="1771106"/>
            <a:ext cx="3014505" cy="1489947"/>
          </a:xfrm>
        </p:spPr>
        <p:txBody>
          <a:bodyPr/>
          <a:lstStyle>
            <a:lvl1pPr marL="0" indent="0">
              <a:buNone/>
              <a:defRPr sz="600">
                <a:solidFill>
                  <a:schemeClr val="bg1"/>
                </a:solidFill>
              </a:defRPr>
            </a:lvl1pPr>
          </a:lstStyle>
          <a:p>
            <a:r>
              <a:rPr lang="en-US" smtClean="0"/>
              <a:t>Click icon to add picture</a:t>
            </a:r>
            <a:endParaRPr lang="en-GB" dirty="0"/>
          </a:p>
        </p:txBody>
      </p:sp>
    </p:spTree>
    <p:extLst>
      <p:ext uri="{BB962C8B-B14F-4D97-AF65-F5344CB8AC3E}">
        <p14:creationId xmlns:p14="http://schemas.microsoft.com/office/powerpoint/2010/main" val="102513301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8495" y="2286000"/>
            <a:ext cx="5693664" cy="4187952"/>
          </a:xfrm>
        </p:spPr>
        <p:txBody>
          <a:bodyPr/>
          <a:lstStyle>
            <a:lvl1pPr>
              <a:defRPr sz="2800">
                <a:solidFill>
                  <a:schemeClr val="bg2"/>
                </a:solidFill>
              </a:defRPr>
            </a:lvl1pPr>
            <a:lvl2pPr>
              <a:defRPr sz="2400">
                <a:solidFill>
                  <a:schemeClr val="bg2"/>
                </a:solidFill>
              </a:defRPr>
            </a:lvl2pPr>
            <a:lvl3pPr>
              <a:defRPr sz="2000">
                <a:solidFill>
                  <a:schemeClr val="bg2"/>
                </a:solidFill>
              </a:defRPr>
            </a:lvl3pPr>
            <a:lvl4pPr>
              <a:defRPr sz="1800" baseline="0">
                <a:solidFill>
                  <a:schemeClr val="bg2"/>
                </a:solidFill>
              </a:defRPr>
            </a:lvl4pPr>
            <a:lvl5pPr marL="1719263" indent="-347663">
              <a:defRPr sz="1600" baseline="0">
                <a:solidFill>
                  <a:schemeClr val="bg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339843" y="2286000"/>
            <a:ext cx="5693412" cy="4187952"/>
          </a:xfrm>
        </p:spPr>
        <p:txBody>
          <a:bodyPr/>
          <a:lstStyle>
            <a:lvl1pPr>
              <a:defRPr sz="2800">
                <a:solidFill>
                  <a:schemeClr val="bg2"/>
                </a:solidFill>
              </a:defRPr>
            </a:lvl1pPr>
            <a:lvl2pPr>
              <a:defRPr sz="2400">
                <a:solidFill>
                  <a:schemeClr val="bg2"/>
                </a:solidFill>
              </a:defRPr>
            </a:lvl2pPr>
            <a:lvl3pPr>
              <a:defRPr sz="2000">
                <a:solidFill>
                  <a:schemeClr val="bg2"/>
                </a:solidFill>
              </a:defRPr>
            </a:lvl3pPr>
            <a:lvl4pPr>
              <a:defRPr sz="1800">
                <a:solidFill>
                  <a:schemeClr val="bg2"/>
                </a:solidFill>
              </a:defRPr>
            </a:lvl4pPr>
            <a:lvl5pPr>
              <a:defRPr sz="1600">
                <a:solidFill>
                  <a:schemeClr val="bg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28838273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Obj" preserve="1">
  <p:cSld name="Two Content w/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8495" y="2286000"/>
            <a:ext cx="5693664" cy="4187952"/>
          </a:xfrm>
        </p:spPr>
        <p:txBody>
          <a:bodyPr/>
          <a:lstStyle>
            <a:lvl1pPr>
              <a:defRPr sz="2800">
                <a:solidFill>
                  <a:schemeClr val="bg2"/>
                </a:solidFill>
              </a:defRPr>
            </a:lvl1pPr>
            <a:lvl2pPr>
              <a:defRPr sz="2400">
                <a:solidFill>
                  <a:schemeClr val="bg2"/>
                </a:solidFill>
              </a:defRPr>
            </a:lvl2pPr>
            <a:lvl3pPr>
              <a:defRPr sz="2000">
                <a:solidFill>
                  <a:schemeClr val="bg2"/>
                </a:solidFill>
              </a:defRPr>
            </a:lvl3pPr>
            <a:lvl4pPr>
              <a:defRPr sz="1800" baseline="0">
                <a:solidFill>
                  <a:schemeClr val="bg2"/>
                </a:solidFill>
              </a:defRPr>
            </a:lvl4pPr>
            <a:lvl5pPr marL="1719263" indent="-347663">
              <a:defRPr sz="1600" baseline="0">
                <a:solidFill>
                  <a:schemeClr val="bg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339843" y="2286000"/>
            <a:ext cx="5693412" cy="4187952"/>
          </a:xfrm>
        </p:spPr>
        <p:txBody>
          <a:bodyPr/>
          <a:lstStyle>
            <a:lvl1pPr>
              <a:defRPr sz="2800">
                <a:solidFill>
                  <a:schemeClr val="bg2"/>
                </a:solidFill>
              </a:defRPr>
            </a:lvl1pPr>
            <a:lvl2pPr>
              <a:defRPr sz="2400">
                <a:solidFill>
                  <a:schemeClr val="bg2"/>
                </a:solidFill>
              </a:defRPr>
            </a:lvl2pPr>
            <a:lvl3pPr>
              <a:defRPr sz="2000">
                <a:solidFill>
                  <a:schemeClr val="bg2"/>
                </a:solidFill>
              </a:defRPr>
            </a:lvl3pPr>
            <a:lvl4pPr>
              <a:defRPr sz="1800">
                <a:solidFill>
                  <a:schemeClr val="bg2"/>
                </a:solidFill>
              </a:defRPr>
            </a:lvl4pPr>
            <a:lvl5pPr>
              <a:defRPr sz="1600">
                <a:solidFill>
                  <a:schemeClr val="bg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5" name="Straight Connector 4"/>
          <p:cNvCxnSpPr/>
          <p:nvPr/>
        </p:nvCxnSpPr>
        <p:spPr>
          <a:xfrm>
            <a:off x="6085399" y="2286000"/>
            <a:ext cx="0" cy="419100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07460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158502" y="2286000"/>
            <a:ext cx="5708905" cy="639762"/>
          </a:xfrm>
        </p:spPr>
        <p:txBody>
          <a:bodyPr anchor="t"/>
          <a:lstStyle>
            <a:lvl1pPr marL="0" indent="0">
              <a:buNone/>
              <a:defRPr sz="20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8502" y="3059112"/>
            <a:ext cx="5708905" cy="3430588"/>
          </a:xfrm>
        </p:spPr>
        <p:txBody>
          <a:bodyPr/>
          <a:lstStyle>
            <a:lvl1pPr>
              <a:defRPr sz="24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400" baseline="0">
                <a:solidFill>
                  <a:schemeClr val="bg2"/>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339844" y="2286000"/>
            <a:ext cx="5699760" cy="639762"/>
          </a:xfrm>
        </p:spPr>
        <p:txBody>
          <a:bodyPr anchor="t"/>
          <a:lstStyle>
            <a:lvl1pPr marL="0" indent="0">
              <a:buNone/>
              <a:defRPr sz="20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55086" y="3059112"/>
            <a:ext cx="5684521" cy="3430588"/>
          </a:xfrm>
        </p:spPr>
        <p:txBody>
          <a:bodyPr/>
          <a:lstStyle>
            <a:lvl1pPr>
              <a:defRPr sz="24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400">
                <a:solidFill>
                  <a:schemeClr val="bg2"/>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83376631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TxTwoObj" preserve="1">
  <p:cSld name="Comparison w/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158502" y="2286000"/>
            <a:ext cx="5708905" cy="639762"/>
          </a:xfrm>
        </p:spPr>
        <p:txBody>
          <a:bodyPr anchor="t"/>
          <a:lstStyle>
            <a:lvl1pPr marL="0" indent="0">
              <a:buNone/>
              <a:defRPr sz="20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8502" y="3059112"/>
            <a:ext cx="5708905" cy="3430588"/>
          </a:xfrm>
        </p:spPr>
        <p:txBody>
          <a:bodyPr/>
          <a:lstStyle>
            <a:lvl1pPr>
              <a:defRPr sz="24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400" baseline="0">
                <a:solidFill>
                  <a:schemeClr val="bg2"/>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339844" y="2286000"/>
            <a:ext cx="5699760" cy="639762"/>
          </a:xfrm>
        </p:spPr>
        <p:txBody>
          <a:bodyPr anchor="t"/>
          <a:lstStyle>
            <a:lvl1pPr marL="0" indent="0">
              <a:buNone/>
              <a:defRPr sz="20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55086" y="3059112"/>
            <a:ext cx="5671820" cy="3430588"/>
          </a:xfrm>
        </p:spPr>
        <p:txBody>
          <a:bodyPr/>
          <a:lstStyle>
            <a:lvl1pPr>
              <a:defRPr sz="24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400">
                <a:solidFill>
                  <a:schemeClr val="bg2"/>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7" name="Straight Connector 6"/>
          <p:cNvCxnSpPr/>
          <p:nvPr/>
        </p:nvCxnSpPr>
        <p:spPr>
          <a:xfrm>
            <a:off x="6085399" y="2286000"/>
            <a:ext cx="0" cy="419100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611517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05640572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98276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Attorney - Single">
    <p:spTree>
      <p:nvGrpSpPr>
        <p:cNvPr id="1" name=""/>
        <p:cNvGrpSpPr/>
        <p:nvPr/>
      </p:nvGrpSpPr>
      <p:grpSpPr>
        <a:xfrm>
          <a:off x="0" y="0"/>
          <a:ext cx="0" cy="0"/>
          <a:chOff x="0" y="0"/>
          <a:chExt cx="0" cy="0"/>
        </a:xfrm>
      </p:grpSpPr>
      <p:sp>
        <p:nvSpPr>
          <p:cNvPr id="13" name="Title 1"/>
          <p:cNvSpPr>
            <a:spLocks noGrp="1"/>
          </p:cNvSpPr>
          <p:nvPr>
            <p:ph type="title"/>
          </p:nvPr>
        </p:nvSpPr>
        <p:spPr>
          <a:xfrm>
            <a:off x="158499" y="1295400"/>
            <a:ext cx="11874479" cy="749808"/>
          </a:xfrm>
        </p:spPr>
        <p:txBody>
          <a:bodyPr/>
          <a:lstStyle/>
          <a:p>
            <a:r>
              <a:rPr lang="en-US" smtClean="0"/>
              <a:t>Click to edit Master title style</a:t>
            </a:r>
            <a:endParaRPr lang="en-GB"/>
          </a:p>
        </p:txBody>
      </p:sp>
      <p:sp>
        <p:nvSpPr>
          <p:cNvPr id="15" name="Picture Placeholder 3"/>
          <p:cNvSpPr>
            <a:spLocks noGrp="1"/>
          </p:cNvSpPr>
          <p:nvPr>
            <p:ph type="pic" sz="quarter" idx="10"/>
          </p:nvPr>
        </p:nvSpPr>
        <p:spPr>
          <a:xfrm>
            <a:off x="166983" y="2295524"/>
            <a:ext cx="1292352" cy="1362456"/>
          </a:xfrm>
        </p:spPr>
        <p:txBody>
          <a:bodyPr/>
          <a:lstStyle>
            <a:lvl1pPr marL="0" indent="0">
              <a:buNone/>
              <a:defRPr sz="1200"/>
            </a:lvl1pPr>
          </a:lstStyle>
          <a:p>
            <a:r>
              <a:rPr lang="en-US" smtClean="0"/>
              <a:t>Click icon to add picture</a:t>
            </a:r>
            <a:endParaRPr lang="en-GB" dirty="0"/>
          </a:p>
        </p:txBody>
      </p:sp>
      <p:sp>
        <p:nvSpPr>
          <p:cNvPr id="16" name="Text Placeholder 5"/>
          <p:cNvSpPr>
            <a:spLocks noGrp="1"/>
          </p:cNvSpPr>
          <p:nvPr>
            <p:ph type="body" sz="quarter" idx="11"/>
          </p:nvPr>
        </p:nvSpPr>
        <p:spPr>
          <a:xfrm>
            <a:off x="169335" y="4124325"/>
            <a:ext cx="11870268" cy="2381250"/>
          </a:xfrm>
        </p:spPr>
        <p:txBody>
          <a:bodyPr/>
          <a:lstStyle>
            <a:lvl1pPr marL="3175" indent="0">
              <a:buNone/>
              <a:defRPr sz="1600"/>
            </a:lvl1pPr>
            <a:lvl2pPr marL="463550" indent="-228600">
              <a:defRPr sz="1100"/>
            </a:lvl2pPr>
            <a:lvl3pPr marL="684213" indent="-228600">
              <a:defRPr sz="1100"/>
            </a:lvl3pPr>
            <a:lvl4pPr marL="917575" indent="-228600">
              <a:defRPr sz="1100"/>
            </a:lvl4pPr>
            <a:lvl5pPr marL="1146175" indent="-228600">
              <a:defRPr sz="1100"/>
            </a:lvl5pPr>
          </a:lstStyle>
          <a:p>
            <a:pPr lvl="0"/>
            <a:r>
              <a:rPr lang="en-US" smtClean="0"/>
              <a:t>Click to edit Master text styles</a:t>
            </a:r>
          </a:p>
        </p:txBody>
      </p:sp>
      <p:sp>
        <p:nvSpPr>
          <p:cNvPr id="26" name="Content Placeholder 7"/>
          <p:cNvSpPr>
            <a:spLocks noGrp="1"/>
          </p:cNvSpPr>
          <p:nvPr>
            <p:ph sz="quarter" idx="12" hasCustomPrompt="1"/>
          </p:nvPr>
        </p:nvSpPr>
        <p:spPr>
          <a:xfrm>
            <a:off x="169335" y="3743325"/>
            <a:ext cx="11870268" cy="304800"/>
          </a:xfrm>
        </p:spPr>
        <p:txBody>
          <a:bodyPr/>
          <a:lstStyle>
            <a:lvl1pPr marL="0" indent="0">
              <a:buNone/>
              <a:defRPr sz="1800" baseline="0">
                <a:solidFill>
                  <a:schemeClr val="tx2"/>
                </a:solidFill>
              </a:defRPr>
            </a:lvl1pPr>
          </a:lstStyle>
          <a:p>
            <a:pPr lvl="0"/>
            <a:r>
              <a:rPr lang="en-US" dirty="0" smtClean="0"/>
              <a:t>Subtitle:</a:t>
            </a:r>
            <a:endParaRPr lang="en-GB" dirty="0"/>
          </a:p>
        </p:txBody>
      </p:sp>
      <p:sp>
        <p:nvSpPr>
          <p:cNvPr id="27" name="Content Placeholder 7"/>
          <p:cNvSpPr>
            <a:spLocks noGrp="1"/>
          </p:cNvSpPr>
          <p:nvPr>
            <p:ph sz="quarter" idx="13" hasCustomPrompt="1"/>
          </p:nvPr>
        </p:nvSpPr>
        <p:spPr>
          <a:xfrm>
            <a:off x="1660304" y="2319382"/>
            <a:ext cx="10379301" cy="271423"/>
          </a:xfrm>
        </p:spPr>
        <p:txBody>
          <a:bodyPr lIns="0" tIns="0" rIns="0" bIns="0"/>
          <a:lstStyle>
            <a:lvl1pPr marL="0" indent="0">
              <a:spcBef>
                <a:spcPts val="0"/>
              </a:spcBef>
              <a:buNone/>
              <a:defRPr sz="1800" b="1"/>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Attorney Name</a:t>
            </a:r>
          </a:p>
        </p:txBody>
      </p:sp>
      <p:sp>
        <p:nvSpPr>
          <p:cNvPr id="28" name="Content Placeholder 7"/>
          <p:cNvSpPr>
            <a:spLocks noGrp="1"/>
          </p:cNvSpPr>
          <p:nvPr>
            <p:ph sz="quarter" idx="14" hasCustomPrompt="1"/>
          </p:nvPr>
        </p:nvSpPr>
        <p:spPr>
          <a:xfrm>
            <a:off x="1660304" y="2597875"/>
            <a:ext cx="10379301" cy="206402"/>
          </a:xfrm>
        </p:spPr>
        <p:txBody>
          <a:bodyPr lIns="0" tIns="0" rIns="0" bIns="0"/>
          <a:lstStyle>
            <a:lvl1pPr marL="0" indent="0">
              <a:spcBef>
                <a:spcPts val="0"/>
              </a:spcBef>
              <a:buNone/>
              <a:defRPr sz="14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Title</a:t>
            </a:r>
          </a:p>
        </p:txBody>
      </p:sp>
      <p:sp>
        <p:nvSpPr>
          <p:cNvPr id="29" name="Content Placeholder 7"/>
          <p:cNvSpPr>
            <a:spLocks noGrp="1"/>
          </p:cNvSpPr>
          <p:nvPr>
            <p:ph sz="quarter" idx="15" hasCustomPrompt="1"/>
          </p:nvPr>
        </p:nvSpPr>
        <p:spPr>
          <a:xfrm>
            <a:off x="1929518" y="2894934"/>
            <a:ext cx="10110084" cy="219984"/>
          </a:xfrm>
        </p:spPr>
        <p:txBody>
          <a:bodyPr lIns="0" tIns="0" rIns="0" bIns="0" anchor="ctr" anchorCtr="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Phone #</a:t>
            </a:r>
          </a:p>
        </p:txBody>
      </p:sp>
      <p:sp>
        <p:nvSpPr>
          <p:cNvPr id="30" name="Content Placeholder 7"/>
          <p:cNvSpPr>
            <a:spLocks noGrp="1"/>
          </p:cNvSpPr>
          <p:nvPr>
            <p:ph sz="quarter" idx="16" hasCustomPrompt="1"/>
          </p:nvPr>
        </p:nvSpPr>
        <p:spPr>
          <a:xfrm>
            <a:off x="1929518" y="3118286"/>
            <a:ext cx="10110084" cy="219984"/>
          </a:xfrm>
        </p:spPr>
        <p:txBody>
          <a:bodyPr lIns="0" tIns="0" rIns="0" bIns="0" anchor="ctr" anchorCtr="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email address</a:t>
            </a:r>
          </a:p>
        </p:txBody>
      </p:sp>
      <p:sp>
        <p:nvSpPr>
          <p:cNvPr id="31" name="Content Placeholder 7"/>
          <p:cNvSpPr>
            <a:spLocks noGrp="1"/>
          </p:cNvSpPr>
          <p:nvPr>
            <p:ph sz="quarter" idx="17" hasCustomPrompt="1"/>
          </p:nvPr>
        </p:nvSpPr>
        <p:spPr>
          <a:xfrm>
            <a:off x="1660304" y="3437159"/>
            <a:ext cx="10379301" cy="202512"/>
          </a:xfrm>
        </p:spPr>
        <p:txBody>
          <a:bodyPr lIns="0" tIns="0" rIns="0" bIns="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profile link</a:t>
            </a:r>
          </a:p>
        </p:txBody>
      </p:sp>
      <p:sp>
        <p:nvSpPr>
          <p:cNvPr id="32" name="Rectangle 31"/>
          <p:cNvSpPr/>
          <p:nvPr/>
        </p:nvSpPr>
        <p:spPr>
          <a:xfrm>
            <a:off x="1598209" y="2890626"/>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srgbClr val="4D4F53"/>
                </a:solidFill>
              </a:rPr>
              <a:t>T:</a:t>
            </a:r>
            <a:endParaRPr lang="en-GB" sz="1200" dirty="0">
              <a:solidFill>
                <a:srgbClr val="4D4F53"/>
              </a:solidFill>
            </a:endParaRPr>
          </a:p>
        </p:txBody>
      </p:sp>
      <p:sp>
        <p:nvSpPr>
          <p:cNvPr id="33" name="Rectangle 32"/>
          <p:cNvSpPr/>
          <p:nvPr/>
        </p:nvSpPr>
        <p:spPr>
          <a:xfrm>
            <a:off x="1598209" y="311397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srgbClr val="4D4F53"/>
                </a:solidFill>
              </a:rPr>
              <a:t>E:</a:t>
            </a:r>
            <a:endParaRPr lang="en-GB" sz="1200" dirty="0">
              <a:solidFill>
                <a:srgbClr val="4D4F53"/>
              </a:solidFill>
            </a:endParaRPr>
          </a:p>
        </p:txBody>
      </p:sp>
    </p:spTree>
    <p:extLst>
      <p:ext uri="{BB962C8B-B14F-4D97-AF65-F5344CB8AC3E}">
        <p14:creationId xmlns:p14="http://schemas.microsoft.com/office/powerpoint/2010/main" val="53734503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Attorneys - Double">
    <p:spTree>
      <p:nvGrpSpPr>
        <p:cNvPr id="1" name=""/>
        <p:cNvGrpSpPr/>
        <p:nvPr/>
      </p:nvGrpSpPr>
      <p:grpSpPr>
        <a:xfrm>
          <a:off x="0" y="0"/>
          <a:ext cx="0" cy="0"/>
          <a:chOff x="0" y="0"/>
          <a:chExt cx="0" cy="0"/>
        </a:xfrm>
      </p:grpSpPr>
      <p:sp>
        <p:nvSpPr>
          <p:cNvPr id="23" name="Title 1"/>
          <p:cNvSpPr>
            <a:spLocks noGrp="1"/>
          </p:cNvSpPr>
          <p:nvPr>
            <p:ph type="title"/>
          </p:nvPr>
        </p:nvSpPr>
        <p:spPr>
          <a:xfrm>
            <a:off x="158499" y="1295400"/>
            <a:ext cx="11874479" cy="749808"/>
          </a:xfrm>
        </p:spPr>
        <p:txBody>
          <a:bodyPr/>
          <a:lstStyle/>
          <a:p>
            <a:r>
              <a:rPr lang="en-US" smtClean="0"/>
              <a:t>Click to edit Master title style</a:t>
            </a:r>
            <a:endParaRPr lang="en-GB"/>
          </a:p>
        </p:txBody>
      </p:sp>
      <p:sp>
        <p:nvSpPr>
          <p:cNvPr id="24" name="Picture Placeholder 3"/>
          <p:cNvSpPr>
            <a:spLocks noGrp="1"/>
          </p:cNvSpPr>
          <p:nvPr>
            <p:ph type="pic" sz="quarter" idx="10"/>
          </p:nvPr>
        </p:nvSpPr>
        <p:spPr>
          <a:xfrm>
            <a:off x="166983" y="2295524"/>
            <a:ext cx="1292352" cy="1362456"/>
          </a:xfrm>
        </p:spPr>
        <p:txBody>
          <a:bodyPr/>
          <a:lstStyle>
            <a:lvl1pPr marL="0" indent="0">
              <a:buNone/>
              <a:defRPr sz="1200"/>
            </a:lvl1pPr>
          </a:lstStyle>
          <a:p>
            <a:r>
              <a:rPr lang="en-US" smtClean="0"/>
              <a:t>Click icon to add picture</a:t>
            </a:r>
            <a:endParaRPr lang="en-GB" dirty="0"/>
          </a:p>
        </p:txBody>
      </p:sp>
      <p:sp>
        <p:nvSpPr>
          <p:cNvPr id="25" name="Text Placeholder 5"/>
          <p:cNvSpPr>
            <a:spLocks noGrp="1"/>
          </p:cNvSpPr>
          <p:nvPr>
            <p:ph type="body" sz="quarter" idx="11"/>
          </p:nvPr>
        </p:nvSpPr>
        <p:spPr>
          <a:xfrm>
            <a:off x="169332" y="4124325"/>
            <a:ext cx="5620512" cy="2381250"/>
          </a:xfrm>
        </p:spPr>
        <p:txBody>
          <a:bodyPr/>
          <a:lstStyle>
            <a:lvl1pPr marL="3175" indent="0">
              <a:buNone/>
              <a:defRPr sz="1600"/>
            </a:lvl1pPr>
            <a:lvl2pPr marL="463550" indent="-228600">
              <a:defRPr sz="1100"/>
            </a:lvl2pPr>
            <a:lvl3pPr marL="684213" indent="-228600">
              <a:defRPr sz="1100"/>
            </a:lvl3pPr>
            <a:lvl4pPr marL="917575" indent="-228600">
              <a:defRPr sz="1100"/>
            </a:lvl4pPr>
            <a:lvl5pPr marL="1146175" indent="-228600">
              <a:defRPr sz="1100"/>
            </a:lvl5pPr>
          </a:lstStyle>
          <a:p>
            <a:pPr lvl="0"/>
            <a:r>
              <a:rPr lang="en-US" smtClean="0"/>
              <a:t>Click to edit Master text styles</a:t>
            </a:r>
          </a:p>
        </p:txBody>
      </p:sp>
      <p:sp>
        <p:nvSpPr>
          <p:cNvPr id="26" name="Content Placeholder 7"/>
          <p:cNvSpPr>
            <a:spLocks noGrp="1"/>
          </p:cNvSpPr>
          <p:nvPr>
            <p:ph sz="quarter" idx="12" hasCustomPrompt="1"/>
          </p:nvPr>
        </p:nvSpPr>
        <p:spPr>
          <a:xfrm>
            <a:off x="169339" y="3743325"/>
            <a:ext cx="5621868" cy="304800"/>
          </a:xfrm>
        </p:spPr>
        <p:txBody>
          <a:bodyPr/>
          <a:lstStyle>
            <a:lvl1pPr marL="0" indent="0">
              <a:buNone/>
              <a:defRPr sz="1800" baseline="0">
                <a:solidFill>
                  <a:schemeClr val="tx2"/>
                </a:solidFill>
              </a:defRPr>
            </a:lvl1pPr>
          </a:lstStyle>
          <a:p>
            <a:pPr lvl="0"/>
            <a:r>
              <a:rPr lang="en-US" dirty="0" smtClean="0"/>
              <a:t>Subtitle:</a:t>
            </a:r>
            <a:endParaRPr lang="en-GB" dirty="0"/>
          </a:p>
        </p:txBody>
      </p:sp>
      <p:sp>
        <p:nvSpPr>
          <p:cNvPr id="27" name="Content Placeholder 7"/>
          <p:cNvSpPr>
            <a:spLocks noGrp="1"/>
          </p:cNvSpPr>
          <p:nvPr>
            <p:ph sz="quarter" idx="13" hasCustomPrompt="1"/>
          </p:nvPr>
        </p:nvSpPr>
        <p:spPr>
          <a:xfrm>
            <a:off x="1660300" y="2319382"/>
            <a:ext cx="4130901" cy="271423"/>
          </a:xfrm>
        </p:spPr>
        <p:txBody>
          <a:bodyPr lIns="0" tIns="0" rIns="0" bIns="0"/>
          <a:lstStyle>
            <a:lvl1pPr marL="0" indent="0">
              <a:spcBef>
                <a:spcPts val="0"/>
              </a:spcBef>
              <a:buNone/>
              <a:defRPr sz="1800" b="1"/>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Attorney Name</a:t>
            </a:r>
          </a:p>
        </p:txBody>
      </p:sp>
      <p:sp>
        <p:nvSpPr>
          <p:cNvPr id="28" name="Content Placeholder 7"/>
          <p:cNvSpPr>
            <a:spLocks noGrp="1"/>
          </p:cNvSpPr>
          <p:nvPr>
            <p:ph sz="quarter" idx="14" hasCustomPrompt="1"/>
          </p:nvPr>
        </p:nvSpPr>
        <p:spPr>
          <a:xfrm>
            <a:off x="1660300" y="2597878"/>
            <a:ext cx="4130901" cy="221527"/>
          </a:xfrm>
        </p:spPr>
        <p:txBody>
          <a:bodyPr lIns="0" tIns="0" rIns="0" bIns="0"/>
          <a:lstStyle>
            <a:lvl1pPr marL="0" indent="0">
              <a:spcBef>
                <a:spcPts val="0"/>
              </a:spcBef>
              <a:buNone/>
              <a:defRPr sz="14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Title</a:t>
            </a:r>
          </a:p>
        </p:txBody>
      </p:sp>
      <p:sp>
        <p:nvSpPr>
          <p:cNvPr id="29" name="Content Placeholder 7"/>
          <p:cNvSpPr>
            <a:spLocks noGrp="1"/>
          </p:cNvSpPr>
          <p:nvPr>
            <p:ph sz="quarter" idx="15" hasCustomPrompt="1"/>
          </p:nvPr>
        </p:nvSpPr>
        <p:spPr>
          <a:xfrm>
            <a:off x="1929523" y="2894934"/>
            <a:ext cx="3861684" cy="219984"/>
          </a:xfrm>
        </p:spPr>
        <p:txBody>
          <a:bodyPr lIns="0" tIns="0" rIns="0" bIns="0" anchor="ctr" anchorCtr="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Phone #</a:t>
            </a:r>
          </a:p>
        </p:txBody>
      </p:sp>
      <p:sp>
        <p:nvSpPr>
          <p:cNvPr id="30" name="Content Placeholder 7"/>
          <p:cNvSpPr>
            <a:spLocks noGrp="1"/>
          </p:cNvSpPr>
          <p:nvPr>
            <p:ph sz="quarter" idx="16" hasCustomPrompt="1"/>
          </p:nvPr>
        </p:nvSpPr>
        <p:spPr>
          <a:xfrm>
            <a:off x="1929523" y="3118286"/>
            <a:ext cx="3861684" cy="219984"/>
          </a:xfrm>
        </p:spPr>
        <p:txBody>
          <a:bodyPr lIns="0" tIns="0" rIns="0" bIns="0" anchor="ctr" anchorCtr="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email address</a:t>
            </a:r>
          </a:p>
        </p:txBody>
      </p:sp>
      <p:sp>
        <p:nvSpPr>
          <p:cNvPr id="31" name="Content Placeholder 7"/>
          <p:cNvSpPr>
            <a:spLocks noGrp="1"/>
          </p:cNvSpPr>
          <p:nvPr>
            <p:ph sz="quarter" idx="17" hasCustomPrompt="1"/>
          </p:nvPr>
        </p:nvSpPr>
        <p:spPr>
          <a:xfrm>
            <a:off x="1660300" y="3437161"/>
            <a:ext cx="4130901" cy="220441"/>
          </a:xfrm>
        </p:spPr>
        <p:txBody>
          <a:bodyPr lIns="0" tIns="0" rIns="0" bIns="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profile link</a:t>
            </a:r>
          </a:p>
        </p:txBody>
      </p:sp>
      <p:sp>
        <p:nvSpPr>
          <p:cNvPr id="32" name="Rectangle 31"/>
          <p:cNvSpPr/>
          <p:nvPr/>
        </p:nvSpPr>
        <p:spPr>
          <a:xfrm>
            <a:off x="1598209" y="2890626"/>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srgbClr val="4D4F53"/>
                </a:solidFill>
              </a:rPr>
              <a:t>T:</a:t>
            </a:r>
            <a:endParaRPr lang="en-GB" sz="1200" dirty="0">
              <a:solidFill>
                <a:srgbClr val="4D4F53"/>
              </a:solidFill>
            </a:endParaRPr>
          </a:p>
        </p:txBody>
      </p:sp>
      <p:sp>
        <p:nvSpPr>
          <p:cNvPr id="33" name="Rectangle 32"/>
          <p:cNvSpPr/>
          <p:nvPr/>
        </p:nvSpPr>
        <p:spPr>
          <a:xfrm>
            <a:off x="1598209" y="311397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srgbClr val="4D4F53"/>
                </a:solidFill>
              </a:rPr>
              <a:t>E:</a:t>
            </a:r>
            <a:endParaRPr lang="en-GB" sz="1200" dirty="0">
              <a:solidFill>
                <a:srgbClr val="4D4F53"/>
              </a:solidFill>
            </a:endParaRPr>
          </a:p>
        </p:txBody>
      </p:sp>
      <p:sp>
        <p:nvSpPr>
          <p:cNvPr id="34" name="Picture Placeholder 3"/>
          <p:cNvSpPr>
            <a:spLocks noGrp="1"/>
          </p:cNvSpPr>
          <p:nvPr>
            <p:ph type="pic" sz="quarter" idx="18"/>
          </p:nvPr>
        </p:nvSpPr>
        <p:spPr>
          <a:xfrm>
            <a:off x="6370917" y="2295524"/>
            <a:ext cx="1292352" cy="1362456"/>
          </a:xfrm>
        </p:spPr>
        <p:txBody>
          <a:bodyPr/>
          <a:lstStyle>
            <a:lvl1pPr marL="0" indent="0">
              <a:buNone/>
              <a:defRPr sz="1200"/>
            </a:lvl1pPr>
          </a:lstStyle>
          <a:p>
            <a:r>
              <a:rPr lang="en-US" smtClean="0"/>
              <a:t>Click icon to add picture</a:t>
            </a:r>
            <a:endParaRPr lang="en-GB" dirty="0"/>
          </a:p>
        </p:txBody>
      </p:sp>
      <p:sp>
        <p:nvSpPr>
          <p:cNvPr id="35" name="Text Placeholder 5"/>
          <p:cNvSpPr>
            <a:spLocks noGrp="1"/>
          </p:cNvSpPr>
          <p:nvPr>
            <p:ph type="body" sz="quarter" idx="19"/>
          </p:nvPr>
        </p:nvSpPr>
        <p:spPr>
          <a:xfrm>
            <a:off x="6373273" y="4124325"/>
            <a:ext cx="5615535" cy="2381250"/>
          </a:xfrm>
        </p:spPr>
        <p:txBody>
          <a:bodyPr/>
          <a:lstStyle>
            <a:lvl1pPr marL="3175" indent="0">
              <a:buNone/>
              <a:defRPr sz="1600"/>
            </a:lvl1pPr>
            <a:lvl2pPr marL="463550" indent="-228600">
              <a:defRPr sz="1100"/>
            </a:lvl2pPr>
            <a:lvl3pPr marL="684213" indent="-228600">
              <a:defRPr sz="1100"/>
            </a:lvl3pPr>
            <a:lvl4pPr marL="917575" indent="-228600">
              <a:defRPr sz="1100"/>
            </a:lvl4pPr>
            <a:lvl5pPr marL="1146175" indent="-228600">
              <a:defRPr sz="1100"/>
            </a:lvl5pPr>
          </a:lstStyle>
          <a:p>
            <a:pPr lvl="0"/>
            <a:r>
              <a:rPr lang="en-US" smtClean="0"/>
              <a:t>Click to edit Master text styles</a:t>
            </a:r>
          </a:p>
        </p:txBody>
      </p:sp>
      <p:sp>
        <p:nvSpPr>
          <p:cNvPr id="36" name="Content Placeholder 7"/>
          <p:cNvSpPr>
            <a:spLocks noGrp="1"/>
          </p:cNvSpPr>
          <p:nvPr>
            <p:ph sz="quarter" idx="20" hasCustomPrompt="1"/>
          </p:nvPr>
        </p:nvSpPr>
        <p:spPr>
          <a:xfrm>
            <a:off x="6373273" y="3743325"/>
            <a:ext cx="5615535" cy="304800"/>
          </a:xfrm>
        </p:spPr>
        <p:txBody>
          <a:bodyPr/>
          <a:lstStyle>
            <a:lvl1pPr marL="0" indent="0">
              <a:buNone/>
              <a:defRPr sz="1800" baseline="0">
                <a:solidFill>
                  <a:schemeClr val="tx2"/>
                </a:solidFill>
              </a:defRPr>
            </a:lvl1pPr>
          </a:lstStyle>
          <a:p>
            <a:pPr lvl="0"/>
            <a:r>
              <a:rPr lang="en-US" dirty="0" smtClean="0"/>
              <a:t>Subtitle:</a:t>
            </a:r>
            <a:endParaRPr lang="en-GB" dirty="0"/>
          </a:p>
        </p:txBody>
      </p:sp>
      <p:sp>
        <p:nvSpPr>
          <p:cNvPr id="37" name="Content Placeholder 7"/>
          <p:cNvSpPr>
            <a:spLocks noGrp="1"/>
          </p:cNvSpPr>
          <p:nvPr>
            <p:ph sz="quarter" idx="21" hasCustomPrompt="1"/>
          </p:nvPr>
        </p:nvSpPr>
        <p:spPr>
          <a:xfrm>
            <a:off x="7864242" y="2319382"/>
            <a:ext cx="4124567" cy="271423"/>
          </a:xfrm>
        </p:spPr>
        <p:txBody>
          <a:bodyPr lIns="0" tIns="0" rIns="0" bIns="0"/>
          <a:lstStyle>
            <a:lvl1pPr marL="0" indent="0">
              <a:spcBef>
                <a:spcPts val="0"/>
              </a:spcBef>
              <a:buNone/>
              <a:defRPr sz="1800" b="1"/>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Attorney Name</a:t>
            </a:r>
          </a:p>
        </p:txBody>
      </p:sp>
      <p:sp>
        <p:nvSpPr>
          <p:cNvPr id="38" name="Content Placeholder 7"/>
          <p:cNvSpPr>
            <a:spLocks noGrp="1"/>
          </p:cNvSpPr>
          <p:nvPr>
            <p:ph sz="quarter" idx="22" hasCustomPrompt="1"/>
          </p:nvPr>
        </p:nvSpPr>
        <p:spPr>
          <a:xfrm>
            <a:off x="7864242" y="2597878"/>
            <a:ext cx="4124567" cy="221527"/>
          </a:xfrm>
        </p:spPr>
        <p:txBody>
          <a:bodyPr lIns="0" tIns="0" rIns="0" bIns="0"/>
          <a:lstStyle>
            <a:lvl1pPr marL="0" indent="0">
              <a:spcBef>
                <a:spcPts val="0"/>
              </a:spcBef>
              <a:buNone/>
              <a:defRPr sz="14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Title</a:t>
            </a:r>
          </a:p>
        </p:txBody>
      </p:sp>
      <p:sp>
        <p:nvSpPr>
          <p:cNvPr id="39" name="Content Placeholder 7"/>
          <p:cNvSpPr>
            <a:spLocks noGrp="1"/>
          </p:cNvSpPr>
          <p:nvPr>
            <p:ph sz="quarter" idx="23" hasCustomPrompt="1"/>
          </p:nvPr>
        </p:nvSpPr>
        <p:spPr>
          <a:xfrm>
            <a:off x="8133459" y="2894934"/>
            <a:ext cx="3855348" cy="219984"/>
          </a:xfrm>
        </p:spPr>
        <p:txBody>
          <a:bodyPr lIns="0" tIns="0" rIns="0" bIns="0" anchor="ctr" anchorCtr="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Phone #</a:t>
            </a:r>
          </a:p>
        </p:txBody>
      </p:sp>
      <p:sp>
        <p:nvSpPr>
          <p:cNvPr id="40" name="Content Placeholder 7"/>
          <p:cNvSpPr>
            <a:spLocks noGrp="1"/>
          </p:cNvSpPr>
          <p:nvPr>
            <p:ph sz="quarter" idx="24" hasCustomPrompt="1"/>
          </p:nvPr>
        </p:nvSpPr>
        <p:spPr>
          <a:xfrm>
            <a:off x="8133459" y="3118286"/>
            <a:ext cx="3855348" cy="219984"/>
          </a:xfrm>
        </p:spPr>
        <p:txBody>
          <a:bodyPr lIns="0" tIns="0" rIns="0" bIns="0" anchor="ctr" anchorCtr="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email address</a:t>
            </a:r>
          </a:p>
        </p:txBody>
      </p:sp>
      <p:sp>
        <p:nvSpPr>
          <p:cNvPr id="41" name="Content Placeholder 7"/>
          <p:cNvSpPr>
            <a:spLocks noGrp="1"/>
          </p:cNvSpPr>
          <p:nvPr>
            <p:ph sz="quarter" idx="25" hasCustomPrompt="1"/>
          </p:nvPr>
        </p:nvSpPr>
        <p:spPr>
          <a:xfrm>
            <a:off x="7864242" y="3437161"/>
            <a:ext cx="4124567" cy="220441"/>
          </a:xfrm>
        </p:spPr>
        <p:txBody>
          <a:bodyPr lIns="0" tIns="0" rIns="0" bIns="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profile link</a:t>
            </a:r>
          </a:p>
        </p:txBody>
      </p:sp>
      <p:sp>
        <p:nvSpPr>
          <p:cNvPr id="42" name="Rectangle 41"/>
          <p:cNvSpPr/>
          <p:nvPr/>
        </p:nvSpPr>
        <p:spPr>
          <a:xfrm>
            <a:off x="7802144" y="2890626"/>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srgbClr val="4D4F53"/>
                </a:solidFill>
              </a:rPr>
              <a:t>T:</a:t>
            </a:r>
            <a:endParaRPr lang="en-GB" sz="1200" dirty="0">
              <a:solidFill>
                <a:srgbClr val="4D4F53"/>
              </a:solidFill>
            </a:endParaRPr>
          </a:p>
        </p:txBody>
      </p:sp>
      <p:sp>
        <p:nvSpPr>
          <p:cNvPr id="43" name="Rectangle 42"/>
          <p:cNvSpPr/>
          <p:nvPr/>
        </p:nvSpPr>
        <p:spPr>
          <a:xfrm>
            <a:off x="7802144" y="311397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srgbClr val="4D4F53"/>
                </a:solidFill>
              </a:rPr>
              <a:t>E:</a:t>
            </a:r>
            <a:endParaRPr lang="en-GB" sz="1200" dirty="0">
              <a:solidFill>
                <a:srgbClr val="4D4F53"/>
              </a:solidFill>
            </a:endParaRPr>
          </a:p>
        </p:txBody>
      </p:sp>
    </p:spTree>
    <p:extLst>
      <p:ext uri="{BB962C8B-B14F-4D97-AF65-F5344CB8AC3E}">
        <p14:creationId xmlns:p14="http://schemas.microsoft.com/office/powerpoint/2010/main" val="32710686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4"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4"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A978EC-4FC9-48C1-86B6-E3F5950AAB3C}" type="datetime1">
              <a:rPr lang="en-US" smtClean="0"/>
              <a:t>9/23/2016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1"/>
            <a:ext cx="779767" cy="365125"/>
          </a:xfrm>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4079852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Attorneys - Triple">
    <p:spTree>
      <p:nvGrpSpPr>
        <p:cNvPr id="1" name=""/>
        <p:cNvGrpSpPr/>
        <p:nvPr/>
      </p:nvGrpSpPr>
      <p:grpSpPr>
        <a:xfrm>
          <a:off x="0" y="0"/>
          <a:ext cx="0" cy="0"/>
          <a:chOff x="0" y="0"/>
          <a:chExt cx="0" cy="0"/>
        </a:xfrm>
      </p:grpSpPr>
      <p:sp>
        <p:nvSpPr>
          <p:cNvPr id="33" name="Title 1"/>
          <p:cNvSpPr>
            <a:spLocks noGrp="1"/>
          </p:cNvSpPr>
          <p:nvPr>
            <p:ph type="title"/>
          </p:nvPr>
        </p:nvSpPr>
        <p:spPr>
          <a:xfrm>
            <a:off x="158499" y="1295400"/>
            <a:ext cx="11874479" cy="749808"/>
          </a:xfrm>
        </p:spPr>
        <p:txBody>
          <a:bodyPr/>
          <a:lstStyle/>
          <a:p>
            <a:r>
              <a:rPr lang="en-US" smtClean="0"/>
              <a:t>Click to edit Master title style</a:t>
            </a:r>
            <a:endParaRPr lang="en-GB"/>
          </a:p>
        </p:txBody>
      </p:sp>
      <p:sp>
        <p:nvSpPr>
          <p:cNvPr id="34" name="Picture Placeholder 3"/>
          <p:cNvSpPr>
            <a:spLocks noGrp="1"/>
          </p:cNvSpPr>
          <p:nvPr>
            <p:ph type="pic" sz="quarter" idx="18"/>
          </p:nvPr>
        </p:nvSpPr>
        <p:spPr>
          <a:xfrm>
            <a:off x="179292" y="2295524"/>
            <a:ext cx="1292352" cy="1362456"/>
          </a:xfrm>
        </p:spPr>
        <p:txBody>
          <a:bodyPr/>
          <a:lstStyle>
            <a:lvl1pPr marL="0" indent="0">
              <a:buNone/>
              <a:defRPr sz="1200"/>
            </a:lvl1pPr>
          </a:lstStyle>
          <a:p>
            <a:r>
              <a:rPr lang="en-US" smtClean="0"/>
              <a:t>Click icon to add picture</a:t>
            </a:r>
            <a:endParaRPr lang="en-GB" dirty="0"/>
          </a:p>
        </p:txBody>
      </p:sp>
      <p:sp>
        <p:nvSpPr>
          <p:cNvPr id="35" name="Text Placeholder 5"/>
          <p:cNvSpPr>
            <a:spLocks noGrp="1"/>
          </p:cNvSpPr>
          <p:nvPr>
            <p:ph type="body" sz="quarter" idx="19"/>
          </p:nvPr>
        </p:nvSpPr>
        <p:spPr>
          <a:xfrm>
            <a:off x="181651" y="4124325"/>
            <a:ext cx="3638220" cy="2381250"/>
          </a:xfrm>
        </p:spPr>
        <p:txBody>
          <a:bodyPr/>
          <a:lstStyle>
            <a:lvl1pPr marL="3175" indent="0">
              <a:buNone/>
              <a:defRPr sz="1400"/>
            </a:lvl1pPr>
            <a:lvl2pPr marL="463550" indent="-228600">
              <a:defRPr sz="1100"/>
            </a:lvl2pPr>
            <a:lvl3pPr marL="684213" indent="-228600">
              <a:defRPr sz="1100"/>
            </a:lvl3pPr>
            <a:lvl4pPr marL="917575" indent="-228600">
              <a:defRPr sz="1100"/>
            </a:lvl4pPr>
            <a:lvl5pPr marL="1146175" indent="-228600">
              <a:defRPr sz="1100"/>
            </a:lvl5pPr>
          </a:lstStyle>
          <a:p>
            <a:pPr lvl="0"/>
            <a:r>
              <a:rPr lang="en-US" smtClean="0"/>
              <a:t>Click to edit Master text styles</a:t>
            </a:r>
          </a:p>
        </p:txBody>
      </p:sp>
      <p:sp>
        <p:nvSpPr>
          <p:cNvPr id="36" name="Content Placeholder 7"/>
          <p:cNvSpPr>
            <a:spLocks noGrp="1"/>
          </p:cNvSpPr>
          <p:nvPr>
            <p:ph sz="quarter" idx="20" hasCustomPrompt="1"/>
          </p:nvPr>
        </p:nvSpPr>
        <p:spPr>
          <a:xfrm>
            <a:off x="181651" y="3743325"/>
            <a:ext cx="3638220" cy="304800"/>
          </a:xfrm>
        </p:spPr>
        <p:txBody>
          <a:bodyPr/>
          <a:lstStyle>
            <a:lvl1pPr marL="0" indent="0">
              <a:buNone/>
              <a:defRPr sz="1600" baseline="0">
                <a:solidFill>
                  <a:schemeClr val="tx2"/>
                </a:solidFill>
              </a:defRPr>
            </a:lvl1pPr>
          </a:lstStyle>
          <a:p>
            <a:pPr lvl="0"/>
            <a:r>
              <a:rPr lang="en-US" dirty="0" smtClean="0"/>
              <a:t>Subtitle:</a:t>
            </a:r>
            <a:endParaRPr lang="en-GB" dirty="0"/>
          </a:p>
        </p:txBody>
      </p:sp>
      <p:sp>
        <p:nvSpPr>
          <p:cNvPr id="37" name="Content Placeholder 7"/>
          <p:cNvSpPr>
            <a:spLocks noGrp="1"/>
          </p:cNvSpPr>
          <p:nvPr>
            <p:ph sz="quarter" idx="21" hasCustomPrompt="1"/>
          </p:nvPr>
        </p:nvSpPr>
        <p:spPr>
          <a:xfrm>
            <a:off x="1672617" y="2319382"/>
            <a:ext cx="2147255" cy="271423"/>
          </a:xfrm>
        </p:spPr>
        <p:txBody>
          <a:bodyPr lIns="0" tIns="0" rIns="0" bIns="0"/>
          <a:lstStyle>
            <a:lvl1pPr marL="0" indent="0">
              <a:spcBef>
                <a:spcPts val="0"/>
              </a:spcBef>
              <a:buNone/>
              <a:defRPr sz="1600" b="1"/>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Attorney Name</a:t>
            </a:r>
          </a:p>
        </p:txBody>
      </p:sp>
      <p:sp>
        <p:nvSpPr>
          <p:cNvPr id="38" name="Content Placeholder 7"/>
          <p:cNvSpPr>
            <a:spLocks noGrp="1"/>
          </p:cNvSpPr>
          <p:nvPr>
            <p:ph sz="quarter" idx="22" hasCustomPrompt="1"/>
          </p:nvPr>
        </p:nvSpPr>
        <p:spPr>
          <a:xfrm>
            <a:off x="1672617" y="2590806"/>
            <a:ext cx="2147255" cy="228599"/>
          </a:xfrm>
        </p:spPr>
        <p:txBody>
          <a:bodyPr lIns="0" tIns="0" rIns="0" bIns="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Title</a:t>
            </a:r>
          </a:p>
        </p:txBody>
      </p:sp>
      <p:sp>
        <p:nvSpPr>
          <p:cNvPr id="39" name="Content Placeholder 7"/>
          <p:cNvSpPr>
            <a:spLocks noGrp="1"/>
          </p:cNvSpPr>
          <p:nvPr>
            <p:ph sz="quarter" idx="23" hasCustomPrompt="1"/>
          </p:nvPr>
        </p:nvSpPr>
        <p:spPr>
          <a:xfrm>
            <a:off x="1941835" y="2894934"/>
            <a:ext cx="1878036" cy="224292"/>
          </a:xfrm>
        </p:spPr>
        <p:txBody>
          <a:bodyPr lIns="0" tIns="0" rIns="0" bIns="0" anchor="ctr" anchorCtr="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Phone #</a:t>
            </a:r>
          </a:p>
        </p:txBody>
      </p:sp>
      <p:sp>
        <p:nvSpPr>
          <p:cNvPr id="40" name="Content Placeholder 7"/>
          <p:cNvSpPr>
            <a:spLocks noGrp="1"/>
          </p:cNvSpPr>
          <p:nvPr>
            <p:ph sz="quarter" idx="24" hasCustomPrompt="1"/>
          </p:nvPr>
        </p:nvSpPr>
        <p:spPr>
          <a:xfrm>
            <a:off x="1941835" y="3118286"/>
            <a:ext cx="1878036" cy="224292"/>
          </a:xfrm>
        </p:spPr>
        <p:txBody>
          <a:bodyPr lIns="0" tIns="0" rIns="0" bIns="0" anchor="ctr" anchorCtr="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email address</a:t>
            </a:r>
          </a:p>
        </p:txBody>
      </p:sp>
      <p:sp>
        <p:nvSpPr>
          <p:cNvPr id="41" name="Content Placeholder 7"/>
          <p:cNvSpPr>
            <a:spLocks noGrp="1"/>
          </p:cNvSpPr>
          <p:nvPr>
            <p:ph sz="quarter" idx="25" hasCustomPrompt="1"/>
          </p:nvPr>
        </p:nvSpPr>
        <p:spPr>
          <a:xfrm>
            <a:off x="1672617" y="3437158"/>
            <a:ext cx="2147255" cy="220442"/>
          </a:xfrm>
        </p:spPr>
        <p:txBody>
          <a:bodyPr lIns="0" tIns="0" rIns="0" bIns="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profile link</a:t>
            </a:r>
          </a:p>
        </p:txBody>
      </p:sp>
      <p:sp>
        <p:nvSpPr>
          <p:cNvPr id="42" name="Rectangle 41"/>
          <p:cNvSpPr/>
          <p:nvPr/>
        </p:nvSpPr>
        <p:spPr>
          <a:xfrm>
            <a:off x="1610521" y="2890626"/>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smtClean="0">
                <a:solidFill>
                  <a:srgbClr val="4D4F53"/>
                </a:solidFill>
              </a:rPr>
              <a:t>T:</a:t>
            </a:r>
            <a:endParaRPr lang="en-GB" sz="1100" dirty="0">
              <a:solidFill>
                <a:srgbClr val="4D4F53"/>
              </a:solidFill>
            </a:endParaRPr>
          </a:p>
        </p:txBody>
      </p:sp>
      <p:sp>
        <p:nvSpPr>
          <p:cNvPr id="43" name="Rectangle 42"/>
          <p:cNvSpPr/>
          <p:nvPr/>
        </p:nvSpPr>
        <p:spPr>
          <a:xfrm>
            <a:off x="1610521" y="311397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smtClean="0">
                <a:solidFill>
                  <a:srgbClr val="4D4F53"/>
                </a:solidFill>
              </a:rPr>
              <a:t>E:</a:t>
            </a:r>
            <a:endParaRPr lang="en-GB" sz="1100" dirty="0">
              <a:solidFill>
                <a:srgbClr val="4D4F53"/>
              </a:solidFill>
            </a:endParaRPr>
          </a:p>
        </p:txBody>
      </p:sp>
      <p:sp>
        <p:nvSpPr>
          <p:cNvPr id="44" name="Picture Placeholder 3"/>
          <p:cNvSpPr>
            <a:spLocks noGrp="1"/>
          </p:cNvSpPr>
          <p:nvPr>
            <p:ph type="pic" sz="quarter" idx="26"/>
          </p:nvPr>
        </p:nvSpPr>
        <p:spPr>
          <a:xfrm>
            <a:off x="4255247" y="2295524"/>
            <a:ext cx="1292352" cy="1362456"/>
          </a:xfrm>
        </p:spPr>
        <p:txBody>
          <a:bodyPr/>
          <a:lstStyle>
            <a:lvl1pPr marL="0" indent="0">
              <a:buNone/>
              <a:defRPr sz="1200"/>
            </a:lvl1pPr>
          </a:lstStyle>
          <a:p>
            <a:r>
              <a:rPr lang="en-US" smtClean="0"/>
              <a:t>Click icon to add picture</a:t>
            </a:r>
            <a:endParaRPr lang="en-GB" dirty="0"/>
          </a:p>
        </p:txBody>
      </p:sp>
      <p:sp>
        <p:nvSpPr>
          <p:cNvPr id="45" name="Text Placeholder 5"/>
          <p:cNvSpPr>
            <a:spLocks noGrp="1"/>
          </p:cNvSpPr>
          <p:nvPr>
            <p:ph type="body" sz="quarter" idx="27"/>
          </p:nvPr>
        </p:nvSpPr>
        <p:spPr>
          <a:xfrm>
            <a:off x="4257603" y="4124325"/>
            <a:ext cx="3638220" cy="2381250"/>
          </a:xfrm>
        </p:spPr>
        <p:txBody>
          <a:bodyPr/>
          <a:lstStyle>
            <a:lvl1pPr marL="3175" indent="0">
              <a:buNone/>
              <a:defRPr sz="1400"/>
            </a:lvl1pPr>
            <a:lvl2pPr marL="463550" indent="-228600">
              <a:defRPr sz="1100"/>
            </a:lvl2pPr>
            <a:lvl3pPr marL="684213" indent="-228600">
              <a:defRPr sz="1100"/>
            </a:lvl3pPr>
            <a:lvl4pPr marL="917575" indent="-228600">
              <a:defRPr sz="1100"/>
            </a:lvl4pPr>
            <a:lvl5pPr marL="1146175" indent="-228600">
              <a:defRPr sz="1100"/>
            </a:lvl5pPr>
          </a:lstStyle>
          <a:p>
            <a:pPr lvl="0"/>
            <a:r>
              <a:rPr lang="en-US" smtClean="0"/>
              <a:t>Click to edit Master text styles</a:t>
            </a:r>
          </a:p>
        </p:txBody>
      </p:sp>
      <p:sp>
        <p:nvSpPr>
          <p:cNvPr id="46" name="Content Placeholder 7"/>
          <p:cNvSpPr>
            <a:spLocks noGrp="1"/>
          </p:cNvSpPr>
          <p:nvPr>
            <p:ph sz="quarter" idx="28" hasCustomPrompt="1"/>
          </p:nvPr>
        </p:nvSpPr>
        <p:spPr>
          <a:xfrm>
            <a:off x="4257603" y="3743325"/>
            <a:ext cx="3638220" cy="304800"/>
          </a:xfrm>
        </p:spPr>
        <p:txBody>
          <a:bodyPr/>
          <a:lstStyle>
            <a:lvl1pPr marL="0" indent="0">
              <a:buNone/>
              <a:defRPr sz="1600" baseline="0">
                <a:solidFill>
                  <a:schemeClr val="tx2"/>
                </a:solidFill>
              </a:defRPr>
            </a:lvl1pPr>
          </a:lstStyle>
          <a:p>
            <a:pPr lvl="0"/>
            <a:r>
              <a:rPr lang="en-US" dirty="0" smtClean="0"/>
              <a:t>Subtitle:</a:t>
            </a:r>
            <a:endParaRPr lang="en-GB" dirty="0"/>
          </a:p>
        </p:txBody>
      </p:sp>
      <p:sp>
        <p:nvSpPr>
          <p:cNvPr id="47" name="Content Placeholder 7"/>
          <p:cNvSpPr>
            <a:spLocks noGrp="1"/>
          </p:cNvSpPr>
          <p:nvPr>
            <p:ph sz="quarter" idx="29" hasCustomPrompt="1"/>
          </p:nvPr>
        </p:nvSpPr>
        <p:spPr>
          <a:xfrm>
            <a:off x="5748570" y="2319382"/>
            <a:ext cx="2147255" cy="271423"/>
          </a:xfrm>
        </p:spPr>
        <p:txBody>
          <a:bodyPr lIns="0" tIns="0" rIns="0" bIns="0"/>
          <a:lstStyle>
            <a:lvl1pPr marL="0" indent="0">
              <a:spcBef>
                <a:spcPts val="0"/>
              </a:spcBef>
              <a:buNone/>
              <a:defRPr sz="1600" b="1"/>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Attorney Name</a:t>
            </a:r>
          </a:p>
        </p:txBody>
      </p:sp>
      <p:sp>
        <p:nvSpPr>
          <p:cNvPr id="48" name="Content Placeholder 7"/>
          <p:cNvSpPr>
            <a:spLocks noGrp="1"/>
          </p:cNvSpPr>
          <p:nvPr>
            <p:ph sz="quarter" idx="30" hasCustomPrompt="1"/>
          </p:nvPr>
        </p:nvSpPr>
        <p:spPr>
          <a:xfrm>
            <a:off x="5748570" y="2590806"/>
            <a:ext cx="2147255" cy="228599"/>
          </a:xfrm>
        </p:spPr>
        <p:txBody>
          <a:bodyPr lIns="0" tIns="0" rIns="0" bIns="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Title</a:t>
            </a:r>
          </a:p>
        </p:txBody>
      </p:sp>
      <p:sp>
        <p:nvSpPr>
          <p:cNvPr id="49" name="Content Placeholder 7"/>
          <p:cNvSpPr>
            <a:spLocks noGrp="1"/>
          </p:cNvSpPr>
          <p:nvPr>
            <p:ph sz="quarter" idx="31" hasCustomPrompt="1"/>
          </p:nvPr>
        </p:nvSpPr>
        <p:spPr>
          <a:xfrm>
            <a:off x="6017790" y="2894934"/>
            <a:ext cx="1878036" cy="224292"/>
          </a:xfrm>
        </p:spPr>
        <p:txBody>
          <a:bodyPr lIns="0" tIns="0" rIns="0" bIns="0" anchor="ctr" anchorCtr="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Phone #</a:t>
            </a:r>
          </a:p>
        </p:txBody>
      </p:sp>
      <p:sp>
        <p:nvSpPr>
          <p:cNvPr id="50" name="Content Placeholder 7"/>
          <p:cNvSpPr>
            <a:spLocks noGrp="1"/>
          </p:cNvSpPr>
          <p:nvPr>
            <p:ph sz="quarter" idx="32" hasCustomPrompt="1"/>
          </p:nvPr>
        </p:nvSpPr>
        <p:spPr>
          <a:xfrm>
            <a:off x="6017790" y="3118286"/>
            <a:ext cx="1878036" cy="224292"/>
          </a:xfrm>
        </p:spPr>
        <p:txBody>
          <a:bodyPr lIns="0" tIns="0" rIns="0" bIns="0" anchor="ctr" anchorCtr="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email address</a:t>
            </a:r>
          </a:p>
        </p:txBody>
      </p:sp>
      <p:sp>
        <p:nvSpPr>
          <p:cNvPr id="51" name="Content Placeholder 7"/>
          <p:cNvSpPr>
            <a:spLocks noGrp="1"/>
          </p:cNvSpPr>
          <p:nvPr>
            <p:ph sz="quarter" idx="33" hasCustomPrompt="1"/>
          </p:nvPr>
        </p:nvSpPr>
        <p:spPr>
          <a:xfrm>
            <a:off x="5748570" y="3437158"/>
            <a:ext cx="2147255" cy="220442"/>
          </a:xfrm>
        </p:spPr>
        <p:txBody>
          <a:bodyPr lIns="0" tIns="0" rIns="0" bIns="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profile link</a:t>
            </a:r>
          </a:p>
        </p:txBody>
      </p:sp>
      <p:sp>
        <p:nvSpPr>
          <p:cNvPr id="52" name="Rectangle 51"/>
          <p:cNvSpPr/>
          <p:nvPr/>
        </p:nvSpPr>
        <p:spPr>
          <a:xfrm>
            <a:off x="5686473" y="2890626"/>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smtClean="0">
                <a:solidFill>
                  <a:srgbClr val="4D4F53"/>
                </a:solidFill>
              </a:rPr>
              <a:t>T:</a:t>
            </a:r>
            <a:endParaRPr lang="en-GB" sz="1100" dirty="0">
              <a:solidFill>
                <a:srgbClr val="4D4F53"/>
              </a:solidFill>
            </a:endParaRPr>
          </a:p>
        </p:txBody>
      </p:sp>
      <p:sp>
        <p:nvSpPr>
          <p:cNvPr id="53" name="Rectangle 52"/>
          <p:cNvSpPr/>
          <p:nvPr/>
        </p:nvSpPr>
        <p:spPr>
          <a:xfrm>
            <a:off x="5686473" y="311397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smtClean="0">
                <a:solidFill>
                  <a:srgbClr val="4D4F53"/>
                </a:solidFill>
              </a:rPr>
              <a:t>E:</a:t>
            </a:r>
            <a:endParaRPr lang="en-GB" sz="1100" dirty="0">
              <a:solidFill>
                <a:srgbClr val="4D4F53"/>
              </a:solidFill>
            </a:endParaRPr>
          </a:p>
        </p:txBody>
      </p:sp>
      <p:sp>
        <p:nvSpPr>
          <p:cNvPr id="54" name="Picture Placeholder 3"/>
          <p:cNvSpPr>
            <a:spLocks noGrp="1"/>
          </p:cNvSpPr>
          <p:nvPr>
            <p:ph type="pic" sz="quarter" idx="34"/>
          </p:nvPr>
        </p:nvSpPr>
        <p:spPr>
          <a:xfrm>
            <a:off x="8339089" y="2295524"/>
            <a:ext cx="1292352" cy="1362456"/>
          </a:xfrm>
        </p:spPr>
        <p:txBody>
          <a:bodyPr/>
          <a:lstStyle>
            <a:lvl1pPr marL="0" indent="0">
              <a:buNone/>
              <a:defRPr sz="1200"/>
            </a:lvl1pPr>
          </a:lstStyle>
          <a:p>
            <a:r>
              <a:rPr lang="en-US" smtClean="0"/>
              <a:t>Click icon to add picture</a:t>
            </a:r>
            <a:endParaRPr lang="en-GB" dirty="0"/>
          </a:p>
        </p:txBody>
      </p:sp>
      <p:sp>
        <p:nvSpPr>
          <p:cNvPr id="55" name="Text Placeholder 5"/>
          <p:cNvSpPr>
            <a:spLocks noGrp="1"/>
          </p:cNvSpPr>
          <p:nvPr>
            <p:ph type="body" sz="quarter" idx="35"/>
          </p:nvPr>
        </p:nvSpPr>
        <p:spPr>
          <a:xfrm>
            <a:off x="8341447" y="4124325"/>
            <a:ext cx="3638220" cy="2381250"/>
          </a:xfrm>
        </p:spPr>
        <p:txBody>
          <a:bodyPr/>
          <a:lstStyle>
            <a:lvl1pPr marL="3175" indent="0">
              <a:buNone/>
              <a:defRPr sz="1400"/>
            </a:lvl1pPr>
            <a:lvl2pPr marL="463550" indent="-228600">
              <a:defRPr sz="1100"/>
            </a:lvl2pPr>
            <a:lvl3pPr marL="684213" indent="-228600">
              <a:defRPr sz="1100"/>
            </a:lvl3pPr>
            <a:lvl4pPr marL="917575" indent="-228600">
              <a:defRPr sz="1100"/>
            </a:lvl4pPr>
            <a:lvl5pPr marL="1146175" indent="-228600">
              <a:defRPr sz="1100"/>
            </a:lvl5pPr>
          </a:lstStyle>
          <a:p>
            <a:pPr lvl="0"/>
            <a:r>
              <a:rPr lang="en-US" smtClean="0"/>
              <a:t>Click to edit Master text styles</a:t>
            </a:r>
          </a:p>
        </p:txBody>
      </p:sp>
      <p:sp>
        <p:nvSpPr>
          <p:cNvPr id="56" name="Content Placeholder 7"/>
          <p:cNvSpPr>
            <a:spLocks noGrp="1"/>
          </p:cNvSpPr>
          <p:nvPr>
            <p:ph sz="quarter" idx="36" hasCustomPrompt="1"/>
          </p:nvPr>
        </p:nvSpPr>
        <p:spPr>
          <a:xfrm>
            <a:off x="8341447" y="3743325"/>
            <a:ext cx="3638220" cy="304800"/>
          </a:xfrm>
        </p:spPr>
        <p:txBody>
          <a:bodyPr/>
          <a:lstStyle>
            <a:lvl1pPr marL="0" indent="0">
              <a:buNone/>
              <a:defRPr sz="1600" baseline="0">
                <a:solidFill>
                  <a:schemeClr val="tx2"/>
                </a:solidFill>
              </a:defRPr>
            </a:lvl1pPr>
          </a:lstStyle>
          <a:p>
            <a:pPr lvl="0"/>
            <a:r>
              <a:rPr lang="en-US" dirty="0" smtClean="0"/>
              <a:t>Subtitle:</a:t>
            </a:r>
            <a:endParaRPr lang="en-GB" dirty="0"/>
          </a:p>
        </p:txBody>
      </p:sp>
      <p:sp>
        <p:nvSpPr>
          <p:cNvPr id="57" name="Content Placeholder 7"/>
          <p:cNvSpPr>
            <a:spLocks noGrp="1"/>
          </p:cNvSpPr>
          <p:nvPr>
            <p:ph sz="quarter" idx="37" hasCustomPrompt="1"/>
          </p:nvPr>
        </p:nvSpPr>
        <p:spPr>
          <a:xfrm>
            <a:off x="9832413" y="2319382"/>
            <a:ext cx="2147255" cy="271423"/>
          </a:xfrm>
        </p:spPr>
        <p:txBody>
          <a:bodyPr lIns="0" tIns="0" rIns="0" bIns="0"/>
          <a:lstStyle>
            <a:lvl1pPr marL="0" indent="0">
              <a:spcBef>
                <a:spcPts val="0"/>
              </a:spcBef>
              <a:buNone/>
              <a:defRPr sz="1600" b="1"/>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Attorney Name</a:t>
            </a:r>
          </a:p>
        </p:txBody>
      </p:sp>
      <p:sp>
        <p:nvSpPr>
          <p:cNvPr id="68" name="Content Placeholder 7"/>
          <p:cNvSpPr>
            <a:spLocks noGrp="1"/>
          </p:cNvSpPr>
          <p:nvPr>
            <p:ph sz="quarter" idx="38" hasCustomPrompt="1"/>
          </p:nvPr>
        </p:nvSpPr>
        <p:spPr>
          <a:xfrm>
            <a:off x="9832413" y="2590806"/>
            <a:ext cx="2147255" cy="228599"/>
          </a:xfrm>
        </p:spPr>
        <p:txBody>
          <a:bodyPr lIns="0" tIns="0" rIns="0" bIns="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Title</a:t>
            </a:r>
          </a:p>
        </p:txBody>
      </p:sp>
      <p:sp>
        <p:nvSpPr>
          <p:cNvPr id="69" name="Content Placeholder 7"/>
          <p:cNvSpPr>
            <a:spLocks noGrp="1"/>
          </p:cNvSpPr>
          <p:nvPr>
            <p:ph sz="quarter" idx="39" hasCustomPrompt="1"/>
          </p:nvPr>
        </p:nvSpPr>
        <p:spPr>
          <a:xfrm>
            <a:off x="10101631" y="2894934"/>
            <a:ext cx="1878036" cy="224292"/>
          </a:xfrm>
        </p:spPr>
        <p:txBody>
          <a:bodyPr lIns="0" tIns="0" rIns="0" bIns="0" anchor="ctr" anchorCtr="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Phone #</a:t>
            </a:r>
          </a:p>
        </p:txBody>
      </p:sp>
      <p:sp>
        <p:nvSpPr>
          <p:cNvPr id="70" name="Content Placeholder 7"/>
          <p:cNvSpPr>
            <a:spLocks noGrp="1"/>
          </p:cNvSpPr>
          <p:nvPr>
            <p:ph sz="quarter" idx="40" hasCustomPrompt="1"/>
          </p:nvPr>
        </p:nvSpPr>
        <p:spPr>
          <a:xfrm>
            <a:off x="10101631" y="3118286"/>
            <a:ext cx="1878036" cy="224292"/>
          </a:xfrm>
        </p:spPr>
        <p:txBody>
          <a:bodyPr lIns="0" tIns="0" rIns="0" bIns="0" anchor="ctr" anchorCtr="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email address</a:t>
            </a:r>
          </a:p>
        </p:txBody>
      </p:sp>
      <p:sp>
        <p:nvSpPr>
          <p:cNvPr id="71" name="Content Placeholder 7"/>
          <p:cNvSpPr>
            <a:spLocks noGrp="1"/>
          </p:cNvSpPr>
          <p:nvPr>
            <p:ph sz="quarter" idx="41" hasCustomPrompt="1"/>
          </p:nvPr>
        </p:nvSpPr>
        <p:spPr>
          <a:xfrm>
            <a:off x="9832413" y="3437158"/>
            <a:ext cx="2147255" cy="220442"/>
          </a:xfrm>
        </p:spPr>
        <p:txBody>
          <a:bodyPr lIns="0" tIns="0" rIns="0" bIns="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profile link</a:t>
            </a:r>
          </a:p>
        </p:txBody>
      </p:sp>
      <p:sp>
        <p:nvSpPr>
          <p:cNvPr id="72" name="Rectangle 71"/>
          <p:cNvSpPr/>
          <p:nvPr/>
        </p:nvSpPr>
        <p:spPr>
          <a:xfrm>
            <a:off x="9770316" y="2890626"/>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smtClean="0">
                <a:solidFill>
                  <a:srgbClr val="4D4F53"/>
                </a:solidFill>
              </a:rPr>
              <a:t>T:</a:t>
            </a:r>
            <a:endParaRPr lang="en-GB" sz="1100" dirty="0">
              <a:solidFill>
                <a:srgbClr val="4D4F53"/>
              </a:solidFill>
            </a:endParaRPr>
          </a:p>
        </p:txBody>
      </p:sp>
      <p:sp>
        <p:nvSpPr>
          <p:cNvPr id="73" name="Rectangle 72"/>
          <p:cNvSpPr/>
          <p:nvPr/>
        </p:nvSpPr>
        <p:spPr>
          <a:xfrm>
            <a:off x="9770316" y="311397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smtClean="0">
                <a:solidFill>
                  <a:srgbClr val="4D4F53"/>
                </a:solidFill>
              </a:rPr>
              <a:t>E:</a:t>
            </a:r>
            <a:endParaRPr lang="en-GB" sz="1100" dirty="0">
              <a:solidFill>
                <a:srgbClr val="4D4F53"/>
              </a:solidFill>
            </a:endParaRPr>
          </a:p>
        </p:txBody>
      </p:sp>
    </p:spTree>
    <p:extLst>
      <p:ext uri="{BB962C8B-B14F-4D97-AF65-F5344CB8AC3E}">
        <p14:creationId xmlns:p14="http://schemas.microsoft.com/office/powerpoint/2010/main" val="284299677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6" y="2286051"/>
            <a:ext cx="7459135" cy="4203648"/>
          </a:xfrm>
        </p:spPr>
        <p:txBody>
          <a:bodyPr/>
          <a:lstStyle>
            <a:lvl1pPr>
              <a:defRPr sz="2800">
                <a:solidFill>
                  <a:schemeClr val="bg2"/>
                </a:solidFill>
              </a:defRPr>
            </a:lvl1pPr>
            <a:lvl2pPr>
              <a:defRPr sz="2400">
                <a:solidFill>
                  <a:schemeClr val="bg2"/>
                </a:solidFill>
              </a:defRPr>
            </a:lvl2pPr>
            <a:lvl3pPr>
              <a:defRPr sz="2000">
                <a:solidFill>
                  <a:schemeClr val="bg2"/>
                </a:solidFill>
              </a:defRPr>
            </a:lvl3pPr>
            <a:lvl4pPr>
              <a:defRPr sz="1800">
                <a:solidFill>
                  <a:schemeClr val="bg2"/>
                </a:solidFill>
              </a:defRPr>
            </a:lvl4pPr>
            <a:lvl5pPr>
              <a:defRPr sz="1600">
                <a:solidFill>
                  <a:schemeClr val="bg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158503" y="2286002"/>
            <a:ext cx="4011084" cy="4200591"/>
          </a:xfrm>
        </p:spPr>
        <p:txBody>
          <a:bodyPr/>
          <a:lstStyle>
            <a:lvl1pPr marL="0" indent="0">
              <a:buNone/>
              <a:defRPr sz="20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itle 1"/>
          <p:cNvSpPr>
            <a:spLocks noGrp="1"/>
          </p:cNvSpPr>
          <p:nvPr>
            <p:ph type="title"/>
          </p:nvPr>
        </p:nvSpPr>
        <p:spPr>
          <a:xfrm>
            <a:off x="158499" y="1300041"/>
            <a:ext cx="11874479" cy="749808"/>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93759920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828801" y="2295525"/>
            <a:ext cx="8437035" cy="357651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828801" y="5948241"/>
            <a:ext cx="8437035" cy="609600"/>
          </a:xfrm>
        </p:spPr>
        <p:txBody>
          <a:bodyPr/>
          <a:lstStyle>
            <a:lvl1pPr marL="0" indent="0" algn="ctr">
              <a:buNone/>
              <a:defRPr sz="20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itle 1"/>
          <p:cNvSpPr>
            <a:spLocks noGrp="1"/>
          </p:cNvSpPr>
          <p:nvPr>
            <p:ph type="title"/>
          </p:nvPr>
        </p:nvSpPr>
        <p:spPr>
          <a:xfrm>
            <a:off x="158499" y="1300041"/>
            <a:ext cx="11874479" cy="749808"/>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73665313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57" y="2437077"/>
            <a:ext cx="7418569" cy="1439500"/>
          </a:xfrm>
          <a:solidFill>
            <a:schemeClr val="bg1"/>
          </a:solidFill>
          <a:effectLst>
            <a:outerShdw dist="50800" dir="5400000" algn="t" rotWithShape="0">
              <a:schemeClr val="tx2"/>
            </a:outerShdw>
          </a:effectLst>
        </p:spPr>
        <p:txBody>
          <a:bodyPr vert="horz" lIns="91440" tIns="45720" rIns="91440" bIns="45720" rtlCol="0" anchor="ctr" anchorCtr="0">
            <a:normAutofit/>
          </a:bodyPr>
          <a:lstStyle>
            <a:lvl1pPr>
              <a:defRPr lang="en-US" sz="4400" b="0" kern="1200" cap="all" baseline="0" smtClean="0">
                <a:solidFill>
                  <a:schemeClr val="accent1"/>
                </a:solidFill>
                <a:latin typeface="Calibri Light" panose="020F0302020204030204" pitchFamily="34" charset="0"/>
                <a:ea typeface="+mj-ea"/>
                <a:cs typeface="+mj-cs"/>
              </a:defRPr>
            </a:lvl1pPr>
          </a:lstStyle>
          <a:p>
            <a:pPr lvl="0"/>
            <a:r>
              <a:rPr lang="en-US" smtClean="0"/>
              <a:t>Click to edit Master title style</a:t>
            </a:r>
            <a:endParaRPr lang="en-US" dirty="0"/>
          </a:p>
        </p:txBody>
      </p:sp>
      <p:sp>
        <p:nvSpPr>
          <p:cNvPr id="10" name="TextBox 1"/>
          <p:cNvSpPr txBox="1">
            <a:spLocks noChangeArrowheads="1"/>
          </p:cNvSpPr>
          <p:nvPr/>
        </p:nvSpPr>
        <p:spPr bwMode="auto">
          <a:xfrm>
            <a:off x="11620507" y="6554629"/>
            <a:ext cx="571500" cy="261602"/>
          </a:xfrm>
          <a:prstGeom prst="rect">
            <a:avLst/>
          </a:prstGeom>
          <a:solidFill>
            <a:schemeClr val="tx2"/>
          </a:solidFill>
          <a:ln>
            <a:noFill/>
          </a:ln>
          <a:extLst/>
        </p:spPr>
        <p:txBody>
          <a:bodyPr wrap="square" lIns="91430" tIns="45716" rIns="91430" bIns="45716">
            <a:spAutoFit/>
          </a:bodyPr>
          <a:lstStyle>
            <a:lvl1pPr eaLnBrk="0" hangingPunct="0">
              <a:defRPr>
                <a:solidFill>
                  <a:schemeClr val="tx1"/>
                </a:solidFill>
                <a:latin typeface="Arial" charset="0"/>
                <a:ea typeface="ＭＳ Ｐゴシック" pitchFamily="124" charset="-128"/>
              </a:defRPr>
            </a:lvl1pPr>
            <a:lvl2pPr marL="742950" indent="-285750" eaLnBrk="0" hangingPunct="0">
              <a:defRPr>
                <a:solidFill>
                  <a:schemeClr val="tx1"/>
                </a:solidFill>
                <a:latin typeface="Arial" charset="0"/>
                <a:ea typeface="ＭＳ Ｐゴシック" pitchFamily="124" charset="-128"/>
              </a:defRPr>
            </a:lvl2pPr>
            <a:lvl3pPr marL="1143000" indent="-228600" eaLnBrk="0" hangingPunct="0">
              <a:defRPr>
                <a:solidFill>
                  <a:schemeClr val="tx1"/>
                </a:solidFill>
                <a:latin typeface="Arial" charset="0"/>
                <a:ea typeface="ＭＳ Ｐゴシック" pitchFamily="124" charset="-128"/>
              </a:defRPr>
            </a:lvl3pPr>
            <a:lvl4pPr marL="1600200" indent="-228600" eaLnBrk="0" hangingPunct="0">
              <a:defRPr>
                <a:solidFill>
                  <a:schemeClr val="tx1"/>
                </a:solidFill>
                <a:latin typeface="Arial" charset="0"/>
                <a:ea typeface="ＭＳ Ｐゴシック" pitchFamily="124" charset="-128"/>
              </a:defRPr>
            </a:lvl4pPr>
            <a:lvl5pPr marL="2057400" indent="-228600" eaLnBrk="0" hangingPunct="0">
              <a:defRPr>
                <a:solidFill>
                  <a:schemeClr val="tx1"/>
                </a:solidFill>
                <a:latin typeface="Arial" charset="0"/>
                <a:ea typeface="ＭＳ Ｐゴシック" pitchFamily="124" charset="-128"/>
              </a:defRPr>
            </a:lvl5pPr>
            <a:lvl6pPr marL="2514600" indent="-228600" eaLnBrk="0" fontAlgn="base" hangingPunct="0">
              <a:spcBef>
                <a:spcPct val="20000"/>
              </a:spcBef>
              <a:spcAft>
                <a:spcPct val="0"/>
              </a:spcAft>
              <a:buChar char="•"/>
              <a:defRPr>
                <a:solidFill>
                  <a:schemeClr val="tx1"/>
                </a:solidFill>
                <a:latin typeface="Arial" charset="0"/>
                <a:ea typeface="ＭＳ Ｐゴシック" pitchFamily="124" charset="-128"/>
              </a:defRPr>
            </a:lvl6pPr>
            <a:lvl7pPr marL="2971800" indent="-228600" eaLnBrk="0" fontAlgn="base" hangingPunct="0">
              <a:spcBef>
                <a:spcPct val="20000"/>
              </a:spcBef>
              <a:spcAft>
                <a:spcPct val="0"/>
              </a:spcAft>
              <a:buChar char="•"/>
              <a:defRPr>
                <a:solidFill>
                  <a:schemeClr val="tx1"/>
                </a:solidFill>
                <a:latin typeface="Arial" charset="0"/>
                <a:ea typeface="ＭＳ Ｐゴシック" pitchFamily="124" charset="-128"/>
              </a:defRPr>
            </a:lvl7pPr>
            <a:lvl8pPr marL="3429000" indent="-228600" eaLnBrk="0" fontAlgn="base" hangingPunct="0">
              <a:spcBef>
                <a:spcPct val="20000"/>
              </a:spcBef>
              <a:spcAft>
                <a:spcPct val="0"/>
              </a:spcAft>
              <a:buChar char="•"/>
              <a:defRPr>
                <a:solidFill>
                  <a:schemeClr val="tx1"/>
                </a:solidFill>
                <a:latin typeface="Arial" charset="0"/>
                <a:ea typeface="ＭＳ Ｐゴシック" pitchFamily="124" charset="-128"/>
              </a:defRPr>
            </a:lvl8pPr>
            <a:lvl9pPr marL="3886200" indent="-228600" eaLnBrk="0" fontAlgn="base" hangingPunct="0">
              <a:spcBef>
                <a:spcPct val="20000"/>
              </a:spcBef>
              <a:spcAft>
                <a:spcPct val="0"/>
              </a:spcAft>
              <a:buChar char="•"/>
              <a:defRPr>
                <a:solidFill>
                  <a:schemeClr val="tx1"/>
                </a:solidFill>
                <a:latin typeface="Arial" charset="0"/>
                <a:ea typeface="ＭＳ Ｐゴシック" pitchFamily="124" charset="-128"/>
              </a:defRPr>
            </a:lvl9pPr>
          </a:lstStyle>
          <a:p>
            <a:pPr algn="r" eaLnBrk="1" fontAlgn="base" hangingPunct="1">
              <a:spcBef>
                <a:spcPct val="0"/>
              </a:spcBef>
              <a:spcAft>
                <a:spcPct val="0"/>
              </a:spcAft>
              <a:defRPr/>
            </a:pPr>
            <a:fld id="{DC1D8FFC-A495-4310-BE2D-3C68E3736009}" type="slidenum">
              <a:rPr lang="en-US" sz="1100" smtClean="0">
                <a:solidFill>
                  <a:srgbClr val="FFFFFF"/>
                </a:solidFill>
                <a:latin typeface="Calibri Light" panose="020F0302020204030204" pitchFamily="34" charset="0"/>
              </a:rPr>
              <a:pPr algn="r" eaLnBrk="1" fontAlgn="base" hangingPunct="1">
                <a:spcBef>
                  <a:spcPct val="0"/>
                </a:spcBef>
                <a:spcAft>
                  <a:spcPct val="0"/>
                </a:spcAft>
                <a:defRPr/>
              </a:pPr>
              <a:t>‹#›</a:t>
            </a:fld>
            <a:endParaRPr lang="en-US" sz="1100" dirty="0" smtClean="0">
              <a:solidFill>
                <a:srgbClr val="FFFFFF"/>
              </a:solidFill>
              <a:latin typeface="Calibri Light" panose="020F0302020204030204" pitchFamily="34" charset="0"/>
            </a:endParaRPr>
          </a:p>
        </p:txBody>
      </p:sp>
    </p:spTree>
    <p:extLst>
      <p:ext uri="{BB962C8B-B14F-4D97-AF65-F5344CB8AC3E}">
        <p14:creationId xmlns:p14="http://schemas.microsoft.com/office/powerpoint/2010/main" val="413561104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Section Header w/ Picture Placeholder">
    <p:spTree>
      <p:nvGrpSpPr>
        <p:cNvPr id="1" name=""/>
        <p:cNvGrpSpPr/>
        <p:nvPr/>
      </p:nvGrpSpPr>
      <p:grpSpPr>
        <a:xfrm>
          <a:off x="0" y="0"/>
          <a:ext cx="0" cy="0"/>
          <a:chOff x="0" y="0"/>
          <a:chExt cx="0" cy="0"/>
        </a:xfrm>
      </p:grpSpPr>
      <p:sp>
        <p:nvSpPr>
          <p:cNvPr id="8" name="Picture Placeholder 4"/>
          <p:cNvSpPr>
            <a:spLocks noGrp="1"/>
          </p:cNvSpPr>
          <p:nvPr>
            <p:ph type="pic" sz="quarter" idx="10"/>
          </p:nvPr>
        </p:nvSpPr>
        <p:spPr>
          <a:xfrm>
            <a:off x="0" y="1216152"/>
            <a:ext cx="12192000" cy="5641848"/>
          </a:xfrm>
        </p:spPr>
        <p:txBody>
          <a:bodyPr/>
          <a:lstStyle>
            <a:lvl1pPr marL="0" indent="0">
              <a:buNone/>
              <a:defRPr sz="100">
                <a:solidFill>
                  <a:schemeClr val="bg1"/>
                </a:solidFill>
              </a:defRPr>
            </a:lvl1pPr>
          </a:lstStyle>
          <a:p>
            <a:r>
              <a:rPr lang="en-US" smtClean="0"/>
              <a:t>Click icon to add picture</a:t>
            </a:r>
            <a:endParaRPr lang="en-GB" dirty="0"/>
          </a:p>
        </p:txBody>
      </p:sp>
      <p:sp>
        <p:nvSpPr>
          <p:cNvPr id="2" name="Title 1"/>
          <p:cNvSpPr>
            <a:spLocks noGrp="1"/>
          </p:cNvSpPr>
          <p:nvPr>
            <p:ph type="title"/>
          </p:nvPr>
        </p:nvSpPr>
        <p:spPr>
          <a:xfrm>
            <a:off x="2657" y="2437077"/>
            <a:ext cx="7418569" cy="1439500"/>
          </a:xfrm>
          <a:solidFill>
            <a:schemeClr val="bg1"/>
          </a:solidFill>
          <a:effectLst>
            <a:outerShdw dist="50800" dir="5400000" algn="t" rotWithShape="0">
              <a:schemeClr val="tx2"/>
            </a:outerShdw>
          </a:effectLst>
        </p:spPr>
        <p:txBody>
          <a:bodyPr vert="horz" lIns="91440" tIns="45720" rIns="91440" bIns="45720" rtlCol="0" anchor="ctr" anchorCtr="0">
            <a:normAutofit/>
          </a:bodyPr>
          <a:lstStyle>
            <a:lvl1pPr>
              <a:defRPr lang="en-US" sz="4400" b="0" kern="1200" cap="all" baseline="0" smtClean="0">
                <a:solidFill>
                  <a:schemeClr val="accent1"/>
                </a:solidFill>
                <a:latin typeface="Calibri Light" panose="020F0302020204030204" pitchFamily="34" charset="0"/>
                <a:ea typeface="+mj-ea"/>
                <a:cs typeface="+mj-cs"/>
              </a:defRPr>
            </a:lvl1pPr>
          </a:lstStyle>
          <a:p>
            <a:pPr lvl="0"/>
            <a:r>
              <a:rPr lang="en-US" dirty="0" smtClean="0"/>
              <a:t>Click to edit Master title style</a:t>
            </a:r>
            <a:endParaRPr lang="en-US" dirty="0"/>
          </a:p>
        </p:txBody>
      </p:sp>
      <p:sp>
        <p:nvSpPr>
          <p:cNvPr id="9" name="TextBox 1"/>
          <p:cNvSpPr txBox="1">
            <a:spLocks noChangeArrowheads="1"/>
          </p:cNvSpPr>
          <p:nvPr/>
        </p:nvSpPr>
        <p:spPr bwMode="auto">
          <a:xfrm>
            <a:off x="11620507" y="6554629"/>
            <a:ext cx="571500" cy="261602"/>
          </a:xfrm>
          <a:prstGeom prst="rect">
            <a:avLst/>
          </a:prstGeom>
          <a:solidFill>
            <a:schemeClr val="tx2"/>
          </a:solidFill>
          <a:ln>
            <a:noFill/>
          </a:ln>
          <a:extLst/>
        </p:spPr>
        <p:txBody>
          <a:bodyPr wrap="square" lIns="91430" tIns="45716" rIns="91430" bIns="45716">
            <a:spAutoFit/>
          </a:bodyPr>
          <a:lstStyle>
            <a:lvl1pPr eaLnBrk="0" hangingPunct="0">
              <a:defRPr>
                <a:solidFill>
                  <a:schemeClr val="tx1"/>
                </a:solidFill>
                <a:latin typeface="Arial" charset="0"/>
                <a:ea typeface="ＭＳ Ｐゴシック" pitchFamily="124" charset="-128"/>
              </a:defRPr>
            </a:lvl1pPr>
            <a:lvl2pPr marL="742950" indent="-285750" eaLnBrk="0" hangingPunct="0">
              <a:defRPr>
                <a:solidFill>
                  <a:schemeClr val="tx1"/>
                </a:solidFill>
                <a:latin typeface="Arial" charset="0"/>
                <a:ea typeface="ＭＳ Ｐゴシック" pitchFamily="124" charset="-128"/>
              </a:defRPr>
            </a:lvl2pPr>
            <a:lvl3pPr marL="1143000" indent="-228600" eaLnBrk="0" hangingPunct="0">
              <a:defRPr>
                <a:solidFill>
                  <a:schemeClr val="tx1"/>
                </a:solidFill>
                <a:latin typeface="Arial" charset="0"/>
                <a:ea typeface="ＭＳ Ｐゴシック" pitchFamily="124" charset="-128"/>
              </a:defRPr>
            </a:lvl3pPr>
            <a:lvl4pPr marL="1600200" indent="-228600" eaLnBrk="0" hangingPunct="0">
              <a:defRPr>
                <a:solidFill>
                  <a:schemeClr val="tx1"/>
                </a:solidFill>
                <a:latin typeface="Arial" charset="0"/>
                <a:ea typeface="ＭＳ Ｐゴシック" pitchFamily="124" charset="-128"/>
              </a:defRPr>
            </a:lvl4pPr>
            <a:lvl5pPr marL="2057400" indent="-228600" eaLnBrk="0" hangingPunct="0">
              <a:defRPr>
                <a:solidFill>
                  <a:schemeClr val="tx1"/>
                </a:solidFill>
                <a:latin typeface="Arial" charset="0"/>
                <a:ea typeface="ＭＳ Ｐゴシック" pitchFamily="124" charset="-128"/>
              </a:defRPr>
            </a:lvl5pPr>
            <a:lvl6pPr marL="2514600" indent="-228600" eaLnBrk="0" fontAlgn="base" hangingPunct="0">
              <a:spcBef>
                <a:spcPct val="20000"/>
              </a:spcBef>
              <a:spcAft>
                <a:spcPct val="0"/>
              </a:spcAft>
              <a:buChar char="•"/>
              <a:defRPr>
                <a:solidFill>
                  <a:schemeClr val="tx1"/>
                </a:solidFill>
                <a:latin typeface="Arial" charset="0"/>
                <a:ea typeface="ＭＳ Ｐゴシック" pitchFamily="124" charset="-128"/>
              </a:defRPr>
            </a:lvl6pPr>
            <a:lvl7pPr marL="2971800" indent="-228600" eaLnBrk="0" fontAlgn="base" hangingPunct="0">
              <a:spcBef>
                <a:spcPct val="20000"/>
              </a:spcBef>
              <a:spcAft>
                <a:spcPct val="0"/>
              </a:spcAft>
              <a:buChar char="•"/>
              <a:defRPr>
                <a:solidFill>
                  <a:schemeClr val="tx1"/>
                </a:solidFill>
                <a:latin typeface="Arial" charset="0"/>
                <a:ea typeface="ＭＳ Ｐゴシック" pitchFamily="124" charset="-128"/>
              </a:defRPr>
            </a:lvl7pPr>
            <a:lvl8pPr marL="3429000" indent="-228600" eaLnBrk="0" fontAlgn="base" hangingPunct="0">
              <a:spcBef>
                <a:spcPct val="20000"/>
              </a:spcBef>
              <a:spcAft>
                <a:spcPct val="0"/>
              </a:spcAft>
              <a:buChar char="•"/>
              <a:defRPr>
                <a:solidFill>
                  <a:schemeClr val="tx1"/>
                </a:solidFill>
                <a:latin typeface="Arial" charset="0"/>
                <a:ea typeface="ＭＳ Ｐゴシック" pitchFamily="124" charset="-128"/>
              </a:defRPr>
            </a:lvl8pPr>
            <a:lvl9pPr marL="3886200" indent="-228600" eaLnBrk="0" fontAlgn="base" hangingPunct="0">
              <a:spcBef>
                <a:spcPct val="20000"/>
              </a:spcBef>
              <a:spcAft>
                <a:spcPct val="0"/>
              </a:spcAft>
              <a:buChar char="•"/>
              <a:defRPr>
                <a:solidFill>
                  <a:schemeClr val="tx1"/>
                </a:solidFill>
                <a:latin typeface="Arial" charset="0"/>
                <a:ea typeface="ＭＳ Ｐゴシック" pitchFamily="124" charset="-128"/>
              </a:defRPr>
            </a:lvl9pPr>
          </a:lstStyle>
          <a:p>
            <a:pPr algn="r" eaLnBrk="1" fontAlgn="base" hangingPunct="1">
              <a:spcBef>
                <a:spcPct val="0"/>
              </a:spcBef>
              <a:spcAft>
                <a:spcPct val="0"/>
              </a:spcAft>
              <a:defRPr/>
            </a:pPr>
            <a:fld id="{DC1D8FFC-A495-4310-BE2D-3C68E3736009}" type="slidenum">
              <a:rPr lang="en-US" sz="1100" smtClean="0">
                <a:solidFill>
                  <a:srgbClr val="FFFFFF"/>
                </a:solidFill>
                <a:latin typeface="Calibri Light" panose="020F0302020204030204" pitchFamily="34" charset="0"/>
              </a:rPr>
              <a:pPr algn="r" eaLnBrk="1" fontAlgn="base" hangingPunct="1">
                <a:spcBef>
                  <a:spcPct val="0"/>
                </a:spcBef>
                <a:spcAft>
                  <a:spcPct val="0"/>
                </a:spcAft>
                <a:defRPr/>
              </a:pPr>
              <a:t>‹#›</a:t>
            </a:fld>
            <a:endParaRPr lang="en-US" sz="1100" dirty="0" smtClean="0">
              <a:solidFill>
                <a:srgbClr val="FFFFFF"/>
              </a:solidFill>
              <a:latin typeface="Calibri Light" panose="020F0302020204030204" pitchFamily="34" charset="0"/>
            </a:endParaRPr>
          </a:p>
        </p:txBody>
      </p:sp>
    </p:spTree>
    <p:extLst>
      <p:ext uri="{BB962C8B-B14F-4D97-AF65-F5344CB8AC3E}">
        <p14:creationId xmlns:p14="http://schemas.microsoft.com/office/powerpoint/2010/main" val="256615493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Closing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GB"/>
          </a:p>
        </p:txBody>
      </p:sp>
      <p:sp>
        <p:nvSpPr>
          <p:cNvPr id="7" name="Text Placeholder 6"/>
          <p:cNvSpPr>
            <a:spLocks noGrp="1"/>
          </p:cNvSpPr>
          <p:nvPr>
            <p:ph type="body" sz="quarter" idx="10"/>
          </p:nvPr>
        </p:nvSpPr>
        <p:spPr>
          <a:xfrm>
            <a:off x="149529" y="2543094"/>
            <a:ext cx="11892953" cy="609600"/>
          </a:xfrm>
        </p:spPr>
        <p:txBody>
          <a:bodyPr/>
          <a:lstStyle>
            <a:lvl1pPr marL="0" indent="0" algn="ctr">
              <a:buNone/>
              <a:defRPr sz="2400" cap="all" baseline="0">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298051109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Closing Slide - We Know Energ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GB"/>
          </a:p>
        </p:txBody>
      </p:sp>
      <p:cxnSp>
        <p:nvCxnSpPr>
          <p:cNvPr id="5" name="Straight Connector 4"/>
          <p:cNvCxnSpPr/>
          <p:nvPr/>
        </p:nvCxnSpPr>
        <p:spPr>
          <a:xfrm>
            <a:off x="3657600" y="3200400"/>
            <a:ext cx="4876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657600" y="2667006"/>
            <a:ext cx="4876800" cy="461665"/>
          </a:xfrm>
          <a:prstGeom prst="rect">
            <a:avLst/>
          </a:prstGeom>
          <a:noFill/>
        </p:spPr>
        <p:txBody>
          <a:bodyPr wrap="square" rtlCol="0">
            <a:spAutoFit/>
          </a:bodyPr>
          <a:lstStyle/>
          <a:p>
            <a:pPr algn="ctr"/>
            <a:r>
              <a:rPr lang="en-US" sz="2400" dirty="0" smtClean="0">
                <a:solidFill>
                  <a:srgbClr val="5E9CAE"/>
                </a:solidFill>
              </a:rPr>
              <a:t>WE KNOW ENERGY®</a:t>
            </a:r>
            <a:endParaRPr lang="en-US" sz="2400" dirty="0">
              <a:solidFill>
                <a:srgbClr val="5E9CAE"/>
              </a:solidFill>
            </a:endParaRPr>
          </a:p>
        </p:txBody>
      </p:sp>
    </p:spTree>
    <p:extLst>
      <p:ext uri="{BB962C8B-B14F-4D97-AF65-F5344CB8AC3E}">
        <p14:creationId xmlns:p14="http://schemas.microsoft.com/office/powerpoint/2010/main" val="139490482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75200" y="5382885"/>
            <a:ext cx="7416800" cy="1423360"/>
          </a:xfrm>
          <a:solidFill>
            <a:schemeClr val="bg1"/>
          </a:solidFill>
          <a:effectLst>
            <a:outerShdw dist="50800" dir="5400000" algn="t" rotWithShape="0">
              <a:schemeClr val="tx2"/>
            </a:outerShdw>
          </a:effectLst>
        </p:spPr>
        <p:txBody>
          <a:bodyPr anchor="b">
            <a:normAutofit/>
          </a:bodyPr>
          <a:lstStyle>
            <a:lvl1pPr marL="0" indent="0" algn="r">
              <a:lnSpc>
                <a:spcPct val="90000"/>
              </a:lnSpc>
              <a:spcBef>
                <a:spcPts val="408"/>
              </a:spcBef>
              <a:spcAft>
                <a:spcPts val="0"/>
              </a:spcAft>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4855602" y="5565916"/>
            <a:ext cx="7198580" cy="652007"/>
          </a:xfrm>
        </p:spPr>
        <p:txBody>
          <a:bodyPr>
            <a:normAutofit/>
          </a:bodyPr>
          <a:lstStyle>
            <a:lvl1pPr>
              <a:defRPr sz="3600" cap="none" baseline="0">
                <a:solidFill>
                  <a:schemeClr val="accent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56232333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58498" y="2286004"/>
            <a:ext cx="11874479" cy="4190999"/>
          </a:xfrm>
        </p:spPr>
        <p:txBody>
          <a:bodyPr/>
          <a:lstStyle>
            <a:lvl1pPr>
              <a:defRPr>
                <a:solidFill>
                  <a:schemeClr val="bg2"/>
                </a:solidFill>
              </a:defRPr>
            </a:lvl1pPr>
            <a:lvl2pPr>
              <a:defRPr>
                <a:solidFill>
                  <a:schemeClr val="bg2"/>
                </a:solidFill>
              </a:defRPr>
            </a:lvl2pPr>
            <a:lvl3pPr>
              <a:defRPr>
                <a:solidFill>
                  <a:schemeClr val="bg2"/>
                </a:solidFill>
              </a:defRPr>
            </a:lvl3pPr>
            <a:lvl4pPr marL="1371600" indent="-338138">
              <a:buFont typeface="Arial" pitchFamily="34" charset="0"/>
              <a:buChar char="•"/>
              <a:defRPr baseline="0">
                <a:solidFill>
                  <a:schemeClr val="bg2"/>
                </a:solidFill>
              </a:defRPr>
            </a:lvl4pPr>
            <a:lvl5pPr marL="1719263" indent="-347663">
              <a:defRPr>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3"/>
          <p:cNvSpPr/>
          <p:nvPr userDrawn="1"/>
        </p:nvSpPr>
        <p:spPr>
          <a:xfrm>
            <a:off x="35860" y="6445625"/>
            <a:ext cx="1930400" cy="230832"/>
          </a:xfrm>
          <a:prstGeom prst="rect">
            <a:avLst/>
          </a:prstGeom>
        </p:spPr>
        <p:txBody>
          <a:bodyPr wrap="square">
            <a:spAutoFit/>
          </a:bodyPr>
          <a:lstStyle/>
          <a:p>
            <a:r>
              <a:rPr lang="en-US" sz="900" dirty="0">
                <a:solidFill>
                  <a:srgbClr val="00305E"/>
                </a:solidFill>
              </a:rPr>
              <a:t> </a:t>
            </a:r>
          </a:p>
        </p:txBody>
      </p:sp>
    </p:spTree>
    <p:extLst>
      <p:ext uri="{BB962C8B-B14F-4D97-AF65-F5344CB8AC3E}">
        <p14:creationId xmlns:p14="http://schemas.microsoft.com/office/powerpoint/2010/main" val="57034464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Slide w/ Picture 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216152"/>
            <a:ext cx="12192000" cy="5641848"/>
          </a:xfrm>
        </p:spPr>
        <p:txBody>
          <a:bodyPr/>
          <a:lstStyle>
            <a:lvl1pPr marL="0" indent="0">
              <a:buNone/>
              <a:defRPr sz="100">
                <a:solidFill>
                  <a:schemeClr val="bg1"/>
                </a:solidFill>
              </a:defRPr>
            </a:lvl1pPr>
          </a:lstStyle>
          <a:p>
            <a:r>
              <a:rPr lang="en-US" smtClean="0"/>
              <a:t>Click icon to add picture</a:t>
            </a:r>
            <a:endParaRPr lang="en-GB" dirty="0"/>
          </a:p>
        </p:txBody>
      </p:sp>
      <p:sp>
        <p:nvSpPr>
          <p:cNvPr id="8" name="Subtitle 2"/>
          <p:cNvSpPr>
            <a:spLocks noGrp="1"/>
          </p:cNvSpPr>
          <p:nvPr>
            <p:ph type="subTitle" idx="1"/>
          </p:nvPr>
        </p:nvSpPr>
        <p:spPr>
          <a:xfrm>
            <a:off x="4775200" y="5382885"/>
            <a:ext cx="7416800" cy="1423360"/>
          </a:xfrm>
          <a:solidFill>
            <a:schemeClr val="bg1"/>
          </a:solidFill>
          <a:effectLst>
            <a:outerShdw dist="50800" dir="5400000" algn="t" rotWithShape="0">
              <a:schemeClr val="tx2"/>
            </a:outerShdw>
          </a:effectLst>
        </p:spPr>
        <p:txBody>
          <a:bodyPr anchor="b">
            <a:normAutofit/>
          </a:bodyPr>
          <a:lstStyle>
            <a:lvl1pPr marL="0" indent="0" algn="r">
              <a:lnSpc>
                <a:spcPct val="90000"/>
              </a:lnSpc>
              <a:spcBef>
                <a:spcPts val="408"/>
              </a:spcBef>
              <a:spcAft>
                <a:spcPts val="0"/>
              </a:spcAft>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4855602" y="5565916"/>
            <a:ext cx="7198580" cy="652007"/>
          </a:xfrm>
        </p:spPr>
        <p:txBody>
          <a:bodyPr>
            <a:normAutofit/>
          </a:bodyPr>
          <a:lstStyle>
            <a:lvl1pPr>
              <a:defRPr sz="3600" cap="none" baseline="0">
                <a:solidFill>
                  <a:schemeClr val="accent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0754918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72B7D79-F09C-4B0F-B2A6-53891C47A57B}" type="datetime1">
              <a:rPr lang="en-US" smtClean="0"/>
              <a:t>9/23/2016</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4" y="787784"/>
            <a:ext cx="779767" cy="365125"/>
          </a:xfrm>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7905810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Slide w/ 3 Picture Placeholder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75200" y="5382885"/>
            <a:ext cx="7416800" cy="1423360"/>
          </a:xfrm>
          <a:solidFill>
            <a:schemeClr val="bg1"/>
          </a:solidFill>
          <a:effectLst>
            <a:outerShdw dist="50800" dir="5400000" algn="t" rotWithShape="0">
              <a:schemeClr val="tx2"/>
            </a:outerShdw>
          </a:effectLst>
        </p:spPr>
        <p:txBody>
          <a:bodyPr anchor="b">
            <a:normAutofit/>
          </a:bodyPr>
          <a:lstStyle>
            <a:lvl1pPr marL="0" indent="0" algn="r">
              <a:lnSpc>
                <a:spcPct val="90000"/>
              </a:lnSpc>
              <a:spcBef>
                <a:spcPts val="408"/>
              </a:spcBef>
              <a:spcAft>
                <a:spcPts val="0"/>
              </a:spcAft>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0" y="3495136"/>
            <a:ext cx="9753600" cy="1610264"/>
          </a:xfrm>
        </p:spPr>
        <p:txBody>
          <a:bodyPr>
            <a:normAutofit/>
          </a:bodyPr>
          <a:lstStyle>
            <a:lvl1pPr>
              <a:defRPr sz="3600" cap="none" baseline="0">
                <a:solidFill>
                  <a:schemeClr val="accent1"/>
                </a:solidFill>
              </a:defRPr>
            </a:lvl1pPr>
          </a:lstStyle>
          <a:p>
            <a:r>
              <a:rPr lang="en-US" smtClean="0"/>
              <a:t>Click to edit Master title style</a:t>
            </a:r>
            <a:endParaRPr lang="en-US" dirty="0"/>
          </a:p>
        </p:txBody>
      </p:sp>
      <p:sp>
        <p:nvSpPr>
          <p:cNvPr id="5" name="Picture Placeholder 4"/>
          <p:cNvSpPr>
            <a:spLocks noGrp="1"/>
          </p:cNvSpPr>
          <p:nvPr>
            <p:ph type="pic" sz="quarter" idx="10"/>
          </p:nvPr>
        </p:nvSpPr>
        <p:spPr>
          <a:xfrm>
            <a:off x="1" y="1312069"/>
            <a:ext cx="4025660" cy="2049462"/>
          </a:xfrm>
        </p:spPr>
        <p:txBody>
          <a:bodyPr/>
          <a:lstStyle>
            <a:lvl1pPr marL="0" indent="0">
              <a:buNone/>
              <a:defRPr sz="600">
                <a:solidFill>
                  <a:schemeClr val="bg1"/>
                </a:solidFill>
              </a:defRPr>
            </a:lvl1pPr>
          </a:lstStyle>
          <a:p>
            <a:r>
              <a:rPr lang="en-US" smtClean="0"/>
              <a:t>Click icon to add picture</a:t>
            </a:r>
            <a:endParaRPr lang="en-GB" dirty="0"/>
          </a:p>
        </p:txBody>
      </p:sp>
      <p:sp>
        <p:nvSpPr>
          <p:cNvPr id="16" name="Picture Placeholder 4"/>
          <p:cNvSpPr>
            <a:spLocks noGrp="1"/>
          </p:cNvSpPr>
          <p:nvPr>
            <p:ph type="pic" sz="quarter" idx="11"/>
          </p:nvPr>
        </p:nvSpPr>
        <p:spPr>
          <a:xfrm>
            <a:off x="4083174" y="1312069"/>
            <a:ext cx="4025660" cy="2049462"/>
          </a:xfrm>
        </p:spPr>
        <p:txBody>
          <a:bodyPr/>
          <a:lstStyle>
            <a:lvl1pPr marL="0" indent="0">
              <a:buNone/>
              <a:defRPr sz="600">
                <a:solidFill>
                  <a:schemeClr val="bg1"/>
                </a:solidFill>
              </a:defRPr>
            </a:lvl1pPr>
          </a:lstStyle>
          <a:p>
            <a:r>
              <a:rPr lang="en-US" smtClean="0"/>
              <a:t>Click icon to add picture</a:t>
            </a:r>
            <a:endParaRPr lang="en-GB" dirty="0"/>
          </a:p>
        </p:txBody>
      </p:sp>
      <p:sp>
        <p:nvSpPr>
          <p:cNvPr id="17" name="Picture Placeholder 4"/>
          <p:cNvSpPr>
            <a:spLocks noGrp="1"/>
          </p:cNvSpPr>
          <p:nvPr>
            <p:ph type="pic" sz="quarter" idx="12"/>
          </p:nvPr>
        </p:nvSpPr>
        <p:spPr>
          <a:xfrm>
            <a:off x="8166342" y="1312069"/>
            <a:ext cx="4025660" cy="2049462"/>
          </a:xfrm>
        </p:spPr>
        <p:txBody>
          <a:bodyPr/>
          <a:lstStyle>
            <a:lvl1pPr marL="0" indent="0">
              <a:buNone/>
              <a:defRPr sz="600">
                <a:solidFill>
                  <a:schemeClr val="bg1"/>
                </a:solidFill>
              </a:defRPr>
            </a:lvl1pPr>
          </a:lstStyle>
          <a:p>
            <a:r>
              <a:rPr lang="en-US" smtClean="0"/>
              <a:t>Click icon to add picture</a:t>
            </a:r>
            <a:endParaRPr lang="en-GB" dirty="0"/>
          </a:p>
        </p:txBody>
      </p:sp>
    </p:spTree>
    <p:extLst>
      <p:ext uri="{BB962C8B-B14F-4D97-AF65-F5344CB8AC3E}">
        <p14:creationId xmlns:p14="http://schemas.microsoft.com/office/powerpoint/2010/main" val="359249506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le Slide w/ 4 Picture Placeholder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75200" y="5382885"/>
            <a:ext cx="7416800" cy="1423360"/>
          </a:xfrm>
          <a:solidFill>
            <a:schemeClr val="bg1"/>
          </a:solidFill>
          <a:effectLst>
            <a:outerShdw dist="50800" dir="5400000" algn="t" rotWithShape="0">
              <a:schemeClr val="tx2"/>
            </a:outerShdw>
          </a:effectLst>
        </p:spPr>
        <p:txBody>
          <a:bodyPr anchor="b">
            <a:normAutofit/>
          </a:bodyPr>
          <a:lstStyle>
            <a:lvl1pPr marL="0" indent="0" algn="r">
              <a:lnSpc>
                <a:spcPct val="90000"/>
              </a:lnSpc>
              <a:spcBef>
                <a:spcPts val="408"/>
              </a:spcBef>
              <a:spcAft>
                <a:spcPts val="0"/>
              </a:spcAft>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0" y="3495136"/>
            <a:ext cx="9753600" cy="1610264"/>
          </a:xfrm>
        </p:spPr>
        <p:txBody>
          <a:bodyPr>
            <a:normAutofit/>
          </a:bodyPr>
          <a:lstStyle>
            <a:lvl1pPr>
              <a:defRPr sz="3600" cap="none" baseline="0">
                <a:solidFill>
                  <a:schemeClr val="accent1"/>
                </a:solidFill>
              </a:defRPr>
            </a:lvl1pPr>
          </a:lstStyle>
          <a:p>
            <a:r>
              <a:rPr lang="en-US" smtClean="0"/>
              <a:t>Click to edit Master title style</a:t>
            </a:r>
            <a:endParaRPr lang="en-US" dirty="0"/>
          </a:p>
        </p:txBody>
      </p:sp>
      <p:sp>
        <p:nvSpPr>
          <p:cNvPr id="5" name="Picture Placeholder 4"/>
          <p:cNvSpPr>
            <a:spLocks noGrp="1"/>
          </p:cNvSpPr>
          <p:nvPr>
            <p:ph type="pic" sz="quarter" idx="10"/>
          </p:nvPr>
        </p:nvSpPr>
        <p:spPr>
          <a:xfrm>
            <a:off x="8" y="1771104"/>
            <a:ext cx="3014505" cy="1489947"/>
          </a:xfrm>
        </p:spPr>
        <p:txBody>
          <a:bodyPr/>
          <a:lstStyle>
            <a:lvl1pPr marL="0" indent="0">
              <a:buNone/>
              <a:defRPr sz="600">
                <a:solidFill>
                  <a:schemeClr val="bg1"/>
                </a:solidFill>
              </a:defRPr>
            </a:lvl1pPr>
          </a:lstStyle>
          <a:p>
            <a:r>
              <a:rPr lang="en-US" smtClean="0"/>
              <a:t>Click icon to add picture</a:t>
            </a:r>
            <a:endParaRPr lang="en-GB" dirty="0"/>
          </a:p>
        </p:txBody>
      </p:sp>
      <p:sp>
        <p:nvSpPr>
          <p:cNvPr id="16" name="Picture Placeholder 4"/>
          <p:cNvSpPr>
            <a:spLocks noGrp="1"/>
          </p:cNvSpPr>
          <p:nvPr>
            <p:ph type="pic" sz="quarter" idx="11"/>
          </p:nvPr>
        </p:nvSpPr>
        <p:spPr>
          <a:xfrm>
            <a:off x="3059172" y="1771104"/>
            <a:ext cx="3014505" cy="1489947"/>
          </a:xfrm>
        </p:spPr>
        <p:txBody>
          <a:bodyPr/>
          <a:lstStyle>
            <a:lvl1pPr marL="0" indent="0">
              <a:buNone/>
              <a:defRPr sz="600">
                <a:solidFill>
                  <a:schemeClr val="bg1"/>
                </a:solidFill>
              </a:defRPr>
            </a:lvl1pPr>
          </a:lstStyle>
          <a:p>
            <a:r>
              <a:rPr lang="en-US" smtClean="0"/>
              <a:t>Click icon to add picture</a:t>
            </a:r>
            <a:endParaRPr lang="en-GB" dirty="0"/>
          </a:p>
        </p:txBody>
      </p:sp>
      <p:sp>
        <p:nvSpPr>
          <p:cNvPr id="17" name="Picture Placeholder 4"/>
          <p:cNvSpPr>
            <a:spLocks noGrp="1"/>
          </p:cNvSpPr>
          <p:nvPr>
            <p:ph type="pic" sz="quarter" idx="12"/>
          </p:nvPr>
        </p:nvSpPr>
        <p:spPr>
          <a:xfrm>
            <a:off x="6118338" y="1771104"/>
            <a:ext cx="3014505" cy="1489947"/>
          </a:xfrm>
        </p:spPr>
        <p:txBody>
          <a:bodyPr/>
          <a:lstStyle>
            <a:lvl1pPr marL="0" indent="0">
              <a:buNone/>
              <a:defRPr sz="600">
                <a:solidFill>
                  <a:schemeClr val="bg1"/>
                </a:solidFill>
              </a:defRPr>
            </a:lvl1pPr>
          </a:lstStyle>
          <a:p>
            <a:r>
              <a:rPr lang="en-US" smtClean="0"/>
              <a:t>Click icon to add picture</a:t>
            </a:r>
            <a:endParaRPr lang="en-GB" dirty="0"/>
          </a:p>
        </p:txBody>
      </p:sp>
      <p:sp>
        <p:nvSpPr>
          <p:cNvPr id="18" name="Picture Placeholder 4"/>
          <p:cNvSpPr>
            <a:spLocks noGrp="1"/>
          </p:cNvSpPr>
          <p:nvPr>
            <p:ph type="pic" sz="quarter" idx="13"/>
          </p:nvPr>
        </p:nvSpPr>
        <p:spPr>
          <a:xfrm>
            <a:off x="9177501" y="1771104"/>
            <a:ext cx="3014505" cy="1489947"/>
          </a:xfrm>
        </p:spPr>
        <p:txBody>
          <a:bodyPr/>
          <a:lstStyle>
            <a:lvl1pPr marL="0" indent="0">
              <a:buNone/>
              <a:defRPr sz="600">
                <a:solidFill>
                  <a:schemeClr val="bg1"/>
                </a:solidFill>
              </a:defRPr>
            </a:lvl1pPr>
          </a:lstStyle>
          <a:p>
            <a:r>
              <a:rPr lang="en-US" smtClean="0"/>
              <a:t>Click icon to add picture</a:t>
            </a:r>
            <a:endParaRPr lang="en-GB" dirty="0"/>
          </a:p>
        </p:txBody>
      </p:sp>
    </p:spTree>
    <p:extLst>
      <p:ext uri="{BB962C8B-B14F-4D97-AF65-F5344CB8AC3E}">
        <p14:creationId xmlns:p14="http://schemas.microsoft.com/office/powerpoint/2010/main" val="163662156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8495" y="2286000"/>
            <a:ext cx="5693664" cy="4187952"/>
          </a:xfrm>
        </p:spPr>
        <p:txBody>
          <a:bodyPr/>
          <a:lstStyle>
            <a:lvl1pPr>
              <a:defRPr sz="2800">
                <a:solidFill>
                  <a:schemeClr val="bg2"/>
                </a:solidFill>
              </a:defRPr>
            </a:lvl1pPr>
            <a:lvl2pPr>
              <a:defRPr sz="2400">
                <a:solidFill>
                  <a:schemeClr val="bg2"/>
                </a:solidFill>
              </a:defRPr>
            </a:lvl2pPr>
            <a:lvl3pPr>
              <a:defRPr sz="2000">
                <a:solidFill>
                  <a:schemeClr val="bg2"/>
                </a:solidFill>
              </a:defRPr>
            </a:lvl3pPr>
            <a:lvl4pPr>
              <a:defRPr sz="1800" baseline="0">
                <a:solidFill>
                  <a:schemeClr val="bg2"/>
                </a:solidFill>
              </a:defRPr>
            </a:lvl4pPr>
            <a:lvl5pPr marL="1719263" indent="-347663">
              <a:defRPr sz="1600" baseline="0">
                <a:solidFill>
                  <a:schemeClr val="bg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339842" y="2286000"/>
            <a:ext cx="5693412" cy="4187952"/>
          </a:xfrm>
        </p:spPr>
        <p:txBody>
          <a:bodyPr/>
          <a:lstStyle>
            <a:lvl1pPr>
              <a:defRPr sz="2800">
                <a:solidFill>
                  <a:schemeClr val="bg2"/>
                </a:solidFill>
              </a:defRPr>
            </a:lvl1pPr>
            <a:lvl2pPr>
              <a:defRPr sz="2400">
                <a:solidFill>
                  <a:schemeClr val="bg2"/>
                </a:solidFill>
              </a:defRPr>
            </a:lvl2pPr>
            <a:lvl3pPr>
              <a:defRPr sz="2000">
                <a:solidFill>
                  <a:schemeClr val="bg2"/>
                </a:solidFill>
              </a:defRPr>
            </a:lvl3pPr>
            <a:lvl4pPr>
              <a:defRPr sz="1800">
                <a:solidFill>
                  <a:schemeClr val="bg2"/>
                </a:solidFill>
              </a:defRPr>
            </a:lvl4pPr>
            <a:lvl5pPr>
              <a:defRPr sz="1600">
                <a:solidFill>
                  <a:schemeClr val="bg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00311955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Two Content w/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8495" y="2286000"/>
            <a:ext cx="5693664" cy="4187952"/>
          </a:xfrm>
        </p:spPr>
        <p:txBody>
          <a:bodyPr/>
          <a:lstStyle>
            <a:lvl1pPr>
              <a:defRPr sz="2800">
                <a:solidFill>
                  <a:schemeClr val="bg2"/>
                </a:solidFill>
              </a:defRPr>
            </a:lvl1pPr>
            <a:lvl2pPr>
              <a:defRPr sz="2400">
                <a:solidFill>
                  <a:schemeClr val="bg2"/>
                </a:solidFill>
              </a:defRPr>
            </a:lvl2pPr>
            <a:lvl3pPr>
              <a:defRPr sz="2000">
                <a:solidFill>
                  <a:schemeClr val="bg2"/>
                </a:solidFill>
              </a:defRPr>
            </a:lvl3pPr>
            <a:lvl4pPr>
              <a:defRPr sz="1800" baseline="0">
                <a:solidFill>
                  <a:schemeClr val="bg2"/>
                </a:solidFill>
              </a:defRPr>
            </a:lvl4pPr>
            <a:lvl5pPr marL="1719263" indent="-347663">
              <a:defRPr sz="1600" baseline="0">
                <a:solidFill>
                  <a:schemeClr val="bg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339842" y="2286000"/>
            <a:ext cx="5693412" cy="4187952"/>
          </a:xfrm>
        </p:spPr>
        <p:txBody>
          <a:bodyPr/>
          <a:lstStyle>
            <a:lvl1pPr>
              <a:defRPr sz="2800">
                <a:solidFill>
                  <a:schemeClr val="bg2"/>
                </a:solidFill>
              </a:defRPr>
            </a:lvl1pPr>
            <a:lvl2pPr>
              <a:defRPr sz="2400">
                <a:solidFill>
                  <a:schemeClr val="bg2"/>
                </a:solidFill>
              </a:defRPr>
            </a:lvl2pPr>
            <a:lvl3pPr>
              <a:defRPr sz="2000">
                <a:solidFill>
                  <a:schemeClr val="bg2"/>
                </a:solidFill>
              </a:defRPr>
            </a:lvl3pPr>
            <a:lvl4pPr>
              <a:defRPr sz="1800">
                <a:solidFill>
                  <a:schemeClr val="bg2"/>
                </a:solidFill>
              </a:defRPr>
            </a:lvl4pPr>
            <a:lvl5pPr>
              <a:defRPr sz="1600">
                <a:solidFill>
                  <a:schemeClr val="bg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5" name="Straight Connector 4"/>
          <p:cNvCxnSpPr/>
          <p:nvPr/>
        </p:nvCxnSpPr>
        <p:spPr>
          <a:xfrm>
            <a:off x="6085399" y="2286000"/>
            <a:ext cx="0" cy="419100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467050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158501" y="2286000"/>
            <a:ext cx="5708905" cy="639762"/>
          </a:xfrm>
        </p:spPr>
        <p:txBody>
          <a:bodyPr anchor="t"/>
          <a:lstStyle>
            <a:lvl1pPr marL="0" indent="0">
              <a:buNone/>
              <a:defRPr sz="20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8501" y="3059112"/>
            <a:ext cx="5708905" cy="3430588"/>
          </a:xfrm>
        </p:spPr>
        <p:txBody>
          <a:bodyPr/>
          <a:lstStyle>
            <a:lvl1pPr>
              <a:defRPr sz="24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400" baseline="0">
                <a:solidFill>
                  <a:schemeClr val="bg2"/>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339844" y="2286000"/>
            <a:ext cx="5699760" cy="639762"/>
          </a:xfrm>
        </p:spPr>
        <p:txBody>
          <a:bodyPr anchor="t"/>
          <a:lstStyle>
            <a:lvl1pPr marL="0" indent="0">
              <a:buNone/>
              <a:defRPr sz="20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55085" y="3059112"/>
            <a:ext cx="5684521" cy="3430588"/>
          </a:xfrm>
        </p:spPr>
        <p:txBody>
          <a:bodyPr/>
          <a:lstStyle>
            <a:lvl1pPr>
              <a:defRPr sz="24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400">
                <a:solidFill>
                  <a:schemeClr val="bg2"/>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6751316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w/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158501" y="2286000"/>
            <a:ext cx="5708905" cy="639762"/>
          </a:xfrm>
        </p:spPr>
        <p:txBody>
          <a:bodyPr anchor="t"/>
          <a:lstStyle>
            <a:lvl1pPr marL="0" indent="0">
              <a:buNone/>
              <a:defRPr sz="20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8501" y="3059112"/>
            <a:ext cx="5708905" cy="3430588"/>
          </a:xfrm>
        </p:spPr>
        <p:txBody>
          <a:bodyPr/>
          <a:lstStyle>
            <a:lvl1pPr>
              <a:defRPr sz="24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400" baseline="0">
                <a:solidFill>
                  <a:schemeClr val="bg2"/>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339844" y="2286000"/>
            <a:ext cx="5699760" cy="639762"/>
          </a:xfrm>
        </p:spPr>
        <p:txBody>
          <a:bodyPr anchor="t"/>
          <a:lstStyle>
            <a:lvl1pPr marL="0" indent="0">
              <a:buNone/>
              <a:defRPr sz="20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55085" y="3059112"/>
            <a:ext cx="5671820" cy="3430588"/>
          </a:xfrm>
        </p:spPr>
        <p:txBody>
          <a:bodyPr/>
          <a:lstStyle>
            <a:lvl1pPr>
              <a:defRPr sz="24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400">
                <a:solidFill>
                  <a:schemeClr val="bg2"/>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7" name="Straight Connector 6"/>
          <p:cNvCxnSpPr/>
          <p:nvPr/>
        </p:nvCxnSpPr>
        <p:spPr>
          <a:xfrm>
            <a:off x="6085399" y="2286000"/>
            <a:ext cx="0" cy="419100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406894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14490643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86046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Attorney - Single">
    <p:spTree>
      <p:nvGrpSpPr>
        <p:cNvPr id="1" name=""/>
        <p:cNvGrpSpPr/>
        <p:nvPr/>
      </p:nvGrpSpPr>
      <p:grpSpPr>
        <a:xfrm>
          <a:off x="0" y="0"/>
          <a:ext cx="0" cy="0"/>
          <a:chOff x="0" y="0"/>
          <a:chExt cx="0" cy="0"/>
        </a:xfrm>
      </p:grpSpPr>
      <p:sp>
        <p:nvSpPr>
          <p:cNvPr id="13" name="Title 1"/>
          <p:cNvSpPr>
            <a:spLocks noGrp="1"/>
          </p:cNvSpPr>
          <p:nvPr>
            <p:ph type="title"/>
          </p:nvPr>
        </p:nvSpPr>
        <p:spPr>
          <a:xfrm>
            <a:off x="158498" y="1295400"/>
            <a:ext cx="11874479" cy="749808"/>
          </a:xfrm>
        </p:spPr>
        <p:txBody>
          <a:bodyPr/>
          <a:lstStyle/>
          <a:p>
            <a:r>
              <a:rPr lang="en-US" smtClean="0"/>
              <a:t>Click to edit Master title style</a:t>
            </a:r>
            <a:endParaRPr lang="en-GB"/>
          </a:p>
        </p:txBody>
      </p:sp>
      <p:sp>
        <p:nvSpPr>
          <p:cNvPr id="15" name="Picture Placeholder 3"/>
          <p:cNvSpPr>
            <a:spLocks noGrp="1"/>
          </p:cNvSpPr>
          <p:nvPr>
            <p:ph type="pic" sz="quarter" idx="10"/>
          </p:nvPr>
        </p:nvSpPr>
        <p:spPr>
          <a:xfrm>
            <a:off x="166983" y="2295524"/>
            <a:ext cx="1292352" cy="1362456"/>
          </a:xfrm>
        </p:spPr>
        <p:txBody>
          <a:bodyPr/>
          <a:lstStyle>
            <a:lvl1pPr marL="0" indent="0">
              <a:buNone/>
              <a:defRPr sz="1200"/>
            </a:lvl1pPr>
          </a:lstStyle>
          <a:p>
            <a:r>
              <a:rPr lang="en-US" smtClean="0"/>
              <a:t>Click icon to add picture</a:t>
            </a:r>
            <a:endParaRPr lang="en-GB" dirty="0"/>
          </a:p>
        </p:txBody>
      </p:sp>
      <p:sp>
        <p:nvSpPr>
          <p:cNvPr id="16" name="Text Placeholder 5"/>
          <p:cNvSpPr>
            <a:spLocks noGrp="1"/>
          </p:cNvSpPr>
          <p:nvPr>
            <p:ph type="body" sz="quarter" idx="11"/>
          </p:nvPr>
        </p:nvSpPr>
        <p:spPr>
          <a:xfrm>
            <a:off x="169334" y="4124325"/>
            <a:ext cx="11870268" cy="2381250"/>
          </a:xfrm>
        </p:spPr>
        <p:txBody>
          <a:bodyPr/>
          <a:lstStyle>
            <a:lvl1pPr marL="3175" indent="0">
              <a:buNone/>
              <a:defRPr sz="1600"/>
            </a:lvl1pPr>
            <a:lvl2pPr marL="463550" indent="-228600">
              <a:defRPr sz="1100"/>
            </a:lvl2pPr>
            <a:lvl3pPr marL="684213" indent="-228600">
              <a:defRPr sz="1100"/>
            </a:lvl3pPr>
            <a:lvl4pPr marL="917575" indent="-228600">
              <a:defRPr sz="1100"/>
            </a:lvl4pPr>
            <a:lvl5pPr marL="1146175" indent="-228600">
              <a:defRPr sz="1100"/>
            </a:lvl5pPr>
          </a:lstStyle>
          <a:p>
            <a:pPr lvl="0"/>
            <a:r>
              <a:rPr lang="en-US" smtClean="0"/>
              <a:t>Click to edit Master text styles</a:t>
            </a:r>
          </a:p>
        </p:txBody>
      </p:sp>
      <p:sp>
        <p:nvSpPr>
          <p:cNvPr id="26" name="Content Placeholder 7"/>
          <p:cNvSpPr>
            <a:spLocks noGrp="1"/>
          </p:cNvSpPr>
          <p:nvPr>
            <p:ph sz="quarter" idx="12" hasCustomPrompt="1"/>
          </p:nvPr>
        </p:nvSpPr>
        <p:spPr>
          <a:xfrm>
            <a:off x="169334" y="3743325"/>
            <a:ext cx="11870268" cy="304800"/>
          </a:xfrm>
        </p:spPr>
        <p:txBody>
          <a:bodyPr/>
          <a:lstStyle>
            <a:lvl1pPr marL="0" indent="0">
              <a:buNone/>
              <a:defRPr sz="1800" baseline="0">
                <a:solidFill>
                  <a:schemeClr val="tx2"/>
                </a:solidFill>
              </a:defRPr>
            </a:lvl1pPr>
          </a:lstStyle>
          <a:p>
            <a:pPr lvl="0"/>
            <a:r>
              <a:rPr lang="en-US" dirty="0" smtClean="0"/>
              <a:t>Subtitle:</a:t>
            </a:r>
            <a:endParaRPr lang="en-GB" dirty="0"/>
          </a:p>
        </p:txBody>
      </p:sp>
      <p:sp>
        <p:nvSpPr>
          <p:cNvPr id="27" name="Content Placeholder 7"/>
          <p:cNvSpPr>
            <a:spLocks noGrp="1"/>
          </p:cNvSpPr>
          <p:nvPr>
            <p:ph sz="quarter" idx="13" hasCustomPrompt="1"/>
          </p:nvPr>
        </p:nvSpPr>
        <p:spPr>
          <a:xfrm>
            <a:off x="1660303" y="2319380"/>
            <a:ext cx="10379301" cy="271423"/>
          </a:xfrm>
        </p:spPr>
        <p:txBody>
          <a:bodyPr lIns="0" tIns="0" rIns="0" bIns="0"/>
          <a:lstStyle>
            <a:lvl1pPr marL="0" indent="0">
              <a:spcBef>
                <a:spcPts val="0"/>
              </a:spcBef>
              <a:buNone/>
              <a:defRPr sz="1800" b="1"/>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Attorney Name</a:t>
            </a:r>
          </a:p>
        </p:txBody>
      </p:sp>
      <p:sp>
        <p:nvSpPr>
          <p:cNvPr id="28" name="Content Placeholder 7"/>
          <p:cNvSpPr>
            <a:spLocks noGrp="1"/>
          </p:cNvSpPr>
          <p:nvPr>
            <p:ph sz="quarter" idx="14" hasCustomPrompt="1"/>
          </p:nvPr>
        </p:nvSpPr>
        <p:spPr>
          <a:xfrm>
            <a:off x="1660303" y="2597875"/>
            <a:ext cx="10379301" cy="206402"/>
          </a:xfrm>
        </p:spPr>
        <p:txBody>
          <a:bodyPr lIns="0" tIns="0" rIns="0" bIns="0"/>
          <a:lstStyle>
            <a:lvl1pPr marL="0" indent="0">
              <a:spcBef>
                <a:spcPts val="0"/>
              </a:spcBef>
              <a:buNone/>
              <a:defRPr sz="14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Title</a:t>
            </a:r>
          </a:p>
        </p:txBody>
      </p:sp>
      <p:sp>
        <p:nvSpPr>
          <p:cNvPr id="29" name="Content Placeholder 7"/>
          <p:cNvSpPr>
            <a:spLocks noGrp="1"/>
          </p:cNvSpPr>
          <p:nvPr>
            <p:ph sz="quarter" idx="15" hasCustomPrompt="1"/>
          </p:nvPr>
        </p:nvSpPr>
        <p:spPr>
          <a:xfrm>
            <a:off x="1929517" y="2894934"/>
            <a:ext cx="10110084" cy="219984"/>
          </a:xfrm>
        </p:spPr>
        <p:txBody>
          <a:bodyPr lIns="0" tIns="0" rIns="0" bIns="0" anchor="ctr" anchorCtr="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Phone #</a:t>
            </a:r>
          </a:p>
        </p:txBody>
      </p:sp>
      <p:sp>
        <p:nvSpPr>
          <p:cNvPr id="30" name="Content Placeholder 7"/>
          <p:cNvSpPr>
            <a:spLocks noGrp="1"/>
          </p:cNvSpPr>
          <p:nvPr>
            <p:ph sz="quarter" idx="16" hasCustomPrompt="1"/>
          </p:nvPr>
        </p:nvSpPr>
        <p:spPr>
          <a:xfrm>
            <a:off x="1929517" y="3118286"/>
            <a:ext cx="10110084" cy="219984"/>
          </a:xfrm>
        </p:spPr>
        <p:txBody>
          <a:bodyPr lIns="0" tIns="0" rIns="0" bIns="0" anchor="ctr" anchorCtr="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email address</a:t>
            </a:r>
          </a:p>
        </p:txBody>
      </p:sp>
      <p:sp>
        <p:nvSpPr>
          <p:cNvPr id="31" name="Content Placeholder 7"/>
          <p:cNvSpPr>
            <a:spLocks noGrp="1"/>
          </p:cNvSpPr>
          <p:nvPr>
            <p:ph sz="quarter" idx="17" hasCustomPrompt="1"/>
          </p:nvPr>
        </p:nvSpPr>
        <p:spPr>
          <a:xfrm>
            <a:off x="1660303" y="3437159"/>
            <a:ext cx="10379301" cy="202512"/>
          </a:xfrm>
        </p:spPr>
        <p:txBody>
          <a:bodyPr lIns="0" tIns="0" rIns="0" bIns="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profile link</a:t>
            </a:r>
          </a:p>
        </p:txBody>
      </p:sp>
      <p:sp>
        <p:nvSpPr>
          <p:cNvPr id="32" name="Rectangle 31"/>
          <p:cNvSpPr/>
          <p:nvPr/>
        </p:nvSpPr>
        <p:spPr>
          <a:xfrm>
            <a:off x="1598209" y="2890626"/>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srgbClr val="4D4F53"/>
                </a:solidFill>
              </a:rPr>
              <a:t>T:</a:t>
            </a:r>
            <a:endParaRPr lang="en-GB" sz="1200" dirty="0">
              <a:solidFill>
                <a:srgbClr val="4D4F53"/>
              </a:solidFill>
            </a:endParaRPr>
          </a:p>
        </p:txBody>
      </p:sp>
      <p:sp>
        <p:nvSpPr>
          <p:cNvPr id="33" name="Rectangle 32"/>
          <p:cNvSpPr/>
          <p:nvPr/>
        </p:nvSpPr>
        <p:spPr>
          <a:xfrm>
            <a:off x="1598209" y="311397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srgbClr val="4D4F53"/>
                </a:solidFill>
              </a:rPr>
              <a:t>E:</a:t>
            </a:r>
            <a:endParaRPr lang="en-GB" sz="1200" dirty="0">
              <a:solidFill>
                <a:srgbClr val="4D4F53"/>
              </a:solidFill>
            </a:endParaRPr>
          </a:p>
        </p:txBody>
      </p:sp>
    </p:spTree>
    <p:extLst>
      <p:ext uri="{BB962C8B-B14F-4D97-AF65-F5344CB8AC3E}">
        <p14:creationId xmlns:p14="http://schemas.microsoft.com/office/powerpoint/2010/main" val="5430419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Attorneys - Double">
    <p:spTree>
      <p:nvGrpSpPr>
        <p:cNvPr id="1" name=""/>
        <p:cNvGrpSpPr/>
        <p:nvPr/>
      </p:nvGrpSpPr>
      <p:grpSpPr>
        <a:xfrm>
          <a:off x="0" y="0"/>
          <a:ext cx="0" cy="0"/>
          <a:chOff x="0" y="0"/>
          <a:chExt cx="0" cy="0"/>
        </a:xfrm>
      </p:grpSpPr>
      <p:sp>
        <p:nvSpPr>
          <p:cNvPr id="23" name="Title 1"/>
          <p:cNvSpPr>
            <a:spLocks noGrp="1"/>
          </p:cNvSpPr>
          <p:nvPr>
            <p:ph type="title"/>
          </p:nvPr>
        </p:nvSpPr>
        <p:spPr>
          <a:xfrm>
            <a:off x="158498" y="1295400"/>
            <a:ext cx="11874479" cy="749808"/>
          </a:xfrm>
        </p:spPr>
        <p:txBody>
          <a:bodyPr/>
          <a:lstStyle/>
          <a:p>
            <a:r>
              <a:rPr lang="en-US" smtClean="0"/>
              <a:t>Click to edit Master title style</a:t>
            </a:r>
            <a:endParaRPr lang="en-GB"/>
          </a:p>
        </p:txBody>
      </p:sp>
      <p:sp>
        <p:nvSpPr>
          <p:cNvPr id="24" name="Picture Placeholder 3"/>
          <p:cNvSpPr>
            <a:spLocks noGrp="1"/>
          </p:cNvSpPr>
          <p:nvPr>
            <p:ph type="pic" sz="quarter" idx="10"/>
          </p:nvPr>
        </p:nvSpPr>
        <p:spPr>
          <a:xfrm>
            <a:off x="166983" y="2295524"/>
            <a:ext cx="1292352" cy="1362456"/>
          </a:xfrm>
        </p:spPr>
        <p:txBody>
          <a:bodyPr/>
          <a:lstStyle>
            <a:lvl1pPr marL="0" indent="0">
              <a:buNone/>
              <a:defRPr sz="1200"/>
            </a:lvl1pPr>
          </a:lstStyle>
          <a:p>
            <a:r>
              <a:rPr lang="en-US" smtClean="0"/>
              <a:t>Click icon to add picture</a:t>
            </a:r>
            <a:endParaRPr lang="en-GB" dirty="0"/>
          </a:p>
        </p:txBody>
      </p:sp>
      <p:sp>
        <p:nvSpPr>
          <p:cNvPr id="25" name="Text Placeholder 5"/>
          <p:cNvSpPr>
            <a:spLocks noGrp="1"/>
          </p:cNvSpPr>
          <p:nvPr>
            <p:ph type="body" sz="quarter" idx="11"/>
          </p:nvPr>
        </p:nvSpPr>
        <p:spPr>
          <a:xfrm>
            <a:off x="169332" y="4124325"/>
            <a:ext cx="5620512" cy="2381250"/>
          </a:xfrm>
        </p:spPr>
        <p:txBody>
          <a:bodyPr/>
          <a:lstStyle>
            <a:lvl1pPr marL="3175" indent="0">
              <a:buNone/>
              <a:defRPr sz="1600"/>
            </a:lvl1pPr>
            <a:lvl2pPr marL="463550" indent="-228600">
              <a:defRPr sz="1100"/>
            </a:lvl2pPr>
            <a:lvl3pPr marL="684213" indent="-228600">
              <a:defRPr sz="1100"/>
            </a:lvl3pPr>
            <a:lvl4pPr marL="917575" indent="-228600">
              <a:defRPr sz="1100"/>
            </a:lvl4pPr>
            <a:lvl5pPr marL="1146175" indent="-228600">
              <a:defRPr sz="1100"/>
            </a:lvl5pPr>
          </a:lstStyle>
          <a:p>
            <a:pPr lvl="0"/>
            <a:r>
              <a:rPr lang="en-US" smtClean="0"/>
              <a:t>Click to edit Master text styles</a:t>
            </a:r>
          </a:p>
        </p:txBody>
      </p:sp>
      <p:sp>
        <p:nvSpPr>
          <p:cNvPr id="26" name="Content Placeholder 7"/>
          <p:cNvSpPr>
            <a:spLocks noGrp="1"/>
          </p:cNvSpPr>
          <p:nvPr>
            <p:ph sz="quarter" idx="12" hasCustomPrompt="1"/>
          </p:nvPr>
        </p:nvSpPr>
        <p:spPr>
          <a:xfrm>
            <a:off x="169339" y="3743325"/>
            <a:ext cx="5621868" cy="304800"/>
          </a:xfrm>
        </p:spPr>
        <p:txBody>
          <a:bodyPr/>
          <a:lstStyle>
            <a:lvl1pPr marL="0" indent="0">
              <a:buNone/>
              <a:defRPr sz="1800" baseline="0">
                <a:solidFill>
                  <a:schemeClr val="tx2"/>
                </a:solidFill>
              </a:defRPr>
            </a:lvl1pPr>
          </a:lstStyle>
          <a:p>
            <a:pPr lvl="0"/>
            <a:r>
              <a:rPr lang="en-US" dirty="0" smtClean="0"/>
              <a:t>Subtitle:</a:t>
            </a:r>
            <a:endParaRPr lang="en-GB" dirty="0"/>
          </a:p>
        </p:txBody>
      </p:sp>
      <p:sp>
        <p:nvSpPr>
          <p:cNvPr id="27" name="Content Placeholder 7"/>
          <p:cNvSpPr>
            <a:spLocks noGrp="1"/>
          </p:cNvSpPr>
          <p:nvPr>
            <p:ph sz="quarter" idx="13" hasCustomPrompt="1"/>
          </p:nvPr>
        </p:nvSpPr>
        <p:spPr>
          <a:xfrm>
            <a:off x="1660299" y="2319380"/>
            <a:ext cx="4130901" cy="271423"/>
          </a:xfrm>
        </p:spPr>
        <p:txBody>
          <a:bodyPr lIns="0" tIns="0" rIns="0" bIns="0"/>
          <a:lstStyle>
            <a:lvl1pPr marL="0" indent="0">
              <a:spcBef>
                <a:spcPts val="0"/>
              </a:spcBef>
              <a:buNone/>
              <a:defRPr sz="1800" b="1"/>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Attorney Name</a:t>
            </a:r>
          </a:p>
        </p:txBody>
      </p:sp>
      <p:sp>
        <p:nvSpPr>
          <p:cNvPr id="28" name="Content Placeholder 7"/>
          <p:cNvSpPr>
            <a:spLocks noGrp="1"/>
          </p:cNvSpPr>
          <p:nvPr>
            <p:ph sz="quarter" idx="14" hasCustomPrompt="1"/>
          </p:nvPr>
        </p:nvSpPr>
        <p:spPr>
          <a:xfrm>
            <a:off x="1660299" y="2597876"/>
            <a:ext cx="4130901" cy="221527"/>
          </a:xfrm>
        </p:spPr>
        <p:txBody>
          <a:bodyPr lIns="0" tIns="0" rIns="0" bIns="0"/>
          <a:lstStyle>
            <a:lvl1pPr marL="0" indent="0">
              <a:spcBef>
                <a:spcPts val="0"/>
              </a:spcBef>
              <a:buNone/>
              <a:defRPr sz="14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Title</a:t>
            </a:r>
          </a:p>
        </p:txBody>
      </p:sp>
      <p:sp>
        <p:nvSpPr>
          <p:cNvPr id="29" name="Content Placeholder 7"/>
          <p:cNvSpPr>
            <a:spLocks noGrp="1"/>
          </p:cNvSpPr>
          <p:nvPr>
            <p:ph sz="quarter" idx="15" hasCustomPrompt="1"/>
          </p:nvPr>
        </p:nvSpPr>
        <p:spPr>
          <a:xfrm>
            <a:off x="1929522" y="2894934"/>
            <a:ext cx="3861684" cy="219984"/>
          </a:xfrm>
        </p:spPr>
        <p:txBody>
          <a:bodyPr lIns="0" tIns="0" rIns="0" bIns="0" anchor="ctr" anchorCtr="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Phone #</a:t>
            </a:r>
          </a:p>
        </p:txBody>
      </p:sp>
      <p:sp>
        <p:nvSpPr>
          <p:cNvPr id="30" name="Content Placeholder 7"/>
          <p:cNvSpPr>
            <a:spLocks noGrp="1"/>
          </p:cNvSpPr>
          <p:nvPr>
            <p:ph sz="quarter" idx="16" hasCustomPrompt="1"/>
          </p:nvPr>
        </p:nvSpPr>
        <p:spPr>
          <a:xfrm>
            <a:off x="1929522" y="3118286"/>
            <a:ext cx="3861684" cy="219984"/>
          </a:xfrm>
        </p:spPr>
        <p:txBody>
          <a:bodyPr lIns="0" tIns="0" rIns="0" bIns="0" anchor="ctr" anchorCtr="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email address</a:t>
            </a:r>
          </a:p>
        </p:txBody>
      </p:sp>
      <p:sp>
        <p:nvSpPr>
          <p:cNvPr id="31" name="Content Placeholder 7"/>
          <p:cNvSpPr>
            <a:spLocks noGrp="1"/>
          </p:cNvSpPr>
          <p:nvPr>
            <p:ph sz="quarter" idx="17" hasCustomPrompt="1"/>
          </p:nvPr>
        </p:nvSpPr>
        <p:spPr>
          <a:xfrm>
            <a:off x="1660299" y="3437161"/>
            <a:ext cx="4130901" cy="220441"/>
          </a:xfrm>
        </p:spPr>
        <p:txBody>
          <a:bodyPr lIns="0" tIns="0" rIns="0" bIns="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profile link</a:t>
            </a:r>
          </a:p>
        </p:txBody>
      </p:sp>
      <p:sp>
        <p:nvSpPr>
          <p:cNvPr id="32" name="Rectangle 31"/>
          <p:cNvSpPr/>
          <p:nvPr/>
        </p:nvSpPr>
        <p:spPr>
          <a:xfrm>
            <a:off x="1598209" y="2890626"/>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srgbClr val="4D4F53"/>
                </a:solidFill>
              </a:rPr>
              <a:t>T:</a:t>
            </a:r>
            <a:endParaRPr lang="en-GB" sz="1200" dirty="0">
              <a:solidFill>
                <a:srgbClr val="4D4F53"/>
              </a:solidFill>
            </a:endParaRPr>
          </a:p>
        </p:txBody>
      </p:sp>
      <p:sp>
        <p:nvSpPr>
          <p:cNvPr id="33" name="Rectangle 32"/>
          <p:cNvSpPr/>
          <p:nvPr/>
        </p:nvSpPr>
        <p:spPr>
          <a:xfrm>
            <a:off x="1598209" y="311397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srgbClr val="4D4F53"/>
                </a:solidFill>
              </a:rPr>
              <a:t>E:</a:t>
            </a:r>
            <a:endParaRPr lang="en-GB" sz="1200" dirty="0">
              <a:solidFill>
                <a:srgbClr val="4D4F53"/>
              </a:solidFill>
            </a:endParaRPr>
          </a:p>
        </p:txBody>
      </p:sp>
      <p:sp>
        <p:nvSpPr>
          <p:cNvPr id="34" name="Picture Placeholder 3"/>
          <p:cNvSpPr>
            <a:spLocks noGrp="1"/>
          </p:cNvSpPr>
          <p:nvPr>
            <p:ph type="pic" sz="quarter" idx="18"/>
          </p:nvPr>
        </p:nvSpPr>
        <p:spPr>
          <a:xfrm>
            <a:off x="6370917" y="2295524"/>
            <a:ext cx="1292352" cy="1362456"/>
          </a:xfrm>
        </p:spPr>
        <p:txBody>
          <a:bodyPr/>
          <a:lstStyle>
            <a:lvl1pPr marL="0" indent="0">
              <a:buNone/>
              <a:defRPr sz="1200"/>
            </a:lvl1pPr>
          </a:lstStyle>
          <a:p>
            <a:r>
              <a:rPr lang="en-US" smtClean="0"/>
              <a:t>Click icon to add picture</a:t>
            </a:r>
            <a:endParaRPr lang="en-GB" dirty="0"/>
          </a:p>
        </p:txBody>
      </p:sp>
      <p:sp>
        <p:nvSpPr>
          <p:cNvPr id="35" name="Text Placeholder 5"/>
          <p:cNvSpPr>
            <a:spLocks noGrp="1"/>
          </p:cNvSpPr>
          <p:nvPr>
            <p:ph type="body" sz="quarter" idx="19"/>
          </p:nvPr>
        </p:nvSpPr>
        <p:spPr>
          <a:xfrm>
            <a:off x="6373271" y="4124325"/>
            <a:ext cx="5615535" cy="2381250"/>
          </a:xfrm>
        </p:spPr>
        <p:txBody>
          <a:bodyPr/>
          <a:lstStyle>
            <a:lvl1pPr marL="3175" indent="0">
              <a:buNone/>
              <a:defRPr sz="1600"/>
            </a:lvl1pPr>
            <a:lvl2pPr marL="463550" indent="-228600">
              <a:defRPr sz="1100"/>
            </a:lvl2pPr>
            <a:lvl3pPr marL="684213" indent="-228600">
              <a:defRPr sz="1100"/>
            </a:lvl3pPr>
            <a:lvl4pPr marL="917575" indent="-228600">
              <a:defRPr sz="1100"/>
            </a:lvl4pPr>
            <a:lvl5pPr marL="1146175" indent="-228600">
              <a:defRPr sz="1100"/>
            </a:lvl5pPr>
          </a:lstStyle>
          <a:p>
            <a:pPr lvl="0"/>
            <a:r>
              <a:rPr lang="en-US" smtClean="0"/>
              <a:t>Click to edit Master text styles</a:t>
            </a:r>
          </a:p>
        </p:txBody>
      </p:sp>
      <p:sp>
        <p:nvSpPr>
          <p:cNvPr id="36" name="Content Placeholder 7"/>
          <p:cNvSpPr>
            <a:spLocks noGrp="1"/>
          </p:cNvSpPr>
          <p:nvPr>
            <p:ph sz="quarter" idx="20" hasCustomPrompt="1"/>
          </p:nvPr>
        </p:nvSpPr>
        <p:spPr>
          <a:xfrm>
            <a:off x="6373271" y="3743325"/>
            <a:ext cx="5615535" cy="304800"/>
          </a:xfrm>
        </p:spPr>
        <p:txBody>
          <a:bodyPr/>
          <a:lstStyle>
            <a:lvl1pPr marL="0" indent="0">
              <a:buNone/>
              <a:defRPr sz="1800" baseline="0">
                <a:solidFill>
                  <a:schemeClr val="tx2"/>
                </a:solidFill>
              </a:defRPr>
            </a:lvl1pPr>
          </a:lstStyle>
          <a:p>
            <a:pPr lvl="0"/>
            <a:r>
              <a:rPr lang="en-US" dirty="0" smtClean="0"/>
              <a:t>Subtitle:</a:t>
            </a:r>
            <a:endParaRPr lang="en-GB" dirty="0"/>
          </a:p>
        </p:txBody>
      </p:sp>
      <p:sp>
        <p:nvSpPr>
          <p:cNvPr id="37" name="Content Placeholder 7"/>
          <p:cNvSpPr>
            <a:spLocks noGrp="1"/>
          </p:cNvSpPr>
          <p:nvPr>
            <p:ph sz="quarter" idx="21" hasCustomPrompt="1"/>
          </p:nvPr>
        </p:nvSpPr>
        <p:spPr>
          <a:xfrm>
            <a:off x="7864241" y="2319380"/>
            <a:ext cx="4124567" cy="271423"/>
          </a:xfrm>
        </p:spPr>
        <p:txBody>
          <a:bodyPr lIns="0" tIns="0" rIns="0" bIns="0"/>
          <a:lstStyle>
            <a:lvl1pPr marL="0" indent="0">
              <a:spcBef>
                <a:spcPts val="0"/>
              </a:spcBef>
              <a:buNone/>
              <a:defRPr sz="1800" b="1"/>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Attorney Name</a:t>
            </a:r>
          </a:p>
        </p:txBody>
      </p:sp>
      <p:sp>
        <p:nvSpPr>
          <p:cNvPr id="38" name="Content Placeholder 7"/>
          <p:cNvSpPr>
            <a:spLocks noGrp="1"/>
          </p:cNvSpPr>
          <p:nvPr>
            <p:ph sz="quarter" idx="22" hasCustomPrompt="1"/>
          </p:nvPr>
        </p:nvSpPr>
        <p:spPr>
          <a:xfrm>
            <a:off x="7864241" y="2597876"/>
            <a:ext cx="4124567" cy="221527"/>
          </a:xfrm>
        </p:spPr>
        <p:txBody>
          <a:bodyPr lIns="0" tIns="0" rIns="0" bIns="0"/>
          <a:lstStyle>
            <a:lvl1pPr marL="0" indent="0">
              <a:spcBef>
                <a:spcPts val="0"/>
              </a:spcBef>
              <a:buNone/>
              <a:defRPr sz="14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Title</a:t>
            </a:r>
          </a:p>
        </p:txBody>
      </p:sp>
      <p:sp>
        <p:nvSpPr>
          <p:cNvPr id="39" name="Content Placeholder 7"/>
          <p:cNvSpPr>
            <a:spLocks noGrp="1"/>
          </p:cNvSpPr>
          <p:nvPr>
            <p:ph sz="quarter" idx="23" hasCustomPrompt="1"/>
          </p:nvPr>
        </p:nvSpPr>
        <p:spPr>
          <a:xfrm>
            <a:off x="8133458" y="2894934"/>
            <a:ext cx="3855348" cy="219984"/>
          </a:xfrm>
        </p:spPr>
        <p:txBody>
          <a:bodyPr lIns="0" tIns="0" rIns="0" bIns="0" anchor="ctr" anchorCtr="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Phone #</a:t>
            </a:r>
          </a:p>
        </p:txBody>
      </p:sp>
      <p:sp>
        <p:nvSpPr>
          <p:cNvPr id="40" name="Content Placeholder 7"/>
          <p:cNvSpPr>
            <a:spLocks noGrp="1"/>
          </p:cNvSpPr>
          <p:nvPr>
            <p:ph sz="quarter" idx="24" hasCustomPrompt="1"/>
          </p:nvPr>
        </p:nvSpPr>
        <p:spPr>
          <a:xfrm>
            <a:off x="8133458" y="3118286"/>
            <a:ext cx="3855348" cy="219984"/>
          </a:xfrm>
        </p:spPr>
        <p:txBody>
          <a:bodyPr lIns="0" tIns="0" rIns="0" bIns="0" anchor="ctr" anchorCtr="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email address</a:t>
            </a:r>
          </a:p>
        </p:txBody>
      </p:sp>
      <p:sp>
        <p:nvSpPr>
          <p:cNvPr id="41" name="Content Placeholder 7"/>
          <p:cNvSpPr>
            <a:spLocks noGrp="1"/>
          </p:cNvSpPr>
          <p:nvPr>
            <p:ph sz="quarter" idx="25" hasCustomPrompt="1"/>
          </p:nvPr>
        </p:nvSpPr>
        <p:spPr>
          <a:xfrm>
            <a:off x="7864241" y="3437161"/>
            <a:ext cx="4124567" cy="220441"/>
          </a:xfrm>
        </p:spPr>
        <p:txBody>
          <a:bodyPr lIns="0" tIns="0" rIns="0" bIns="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profile link</a:t>
            </a:r>
          </a:p>
        </p:txBody>
      </p:sp>
      <p:sp>
        <p:nvSpPr>
          <p:cNvPr id="42" name="Rectangle 41"/>
          <p:cNvSpPr/>
          <p:nvPr/>
        </p:nvSpPr>
        <p:spPr>
          <a:xfrm>
            <a:off x="7802144" y="2890626"/>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srgbClr val="4D4F53"/>
                </a:solidFill>
              </a:rPr>
              <a:t>T:</a:t>
            </a:r>
            <a:endParaRPr lang="en-GB" sz="1200" dirty="0">
              <a:solidFill>
                <a:srgbClr val="4D4F53"/>
              </a:solidFill>
            </a:endParaRPr>
          </a:p>
        </p:txBody>
      </p:sp>
      <p:sp>
        <p:nvSpPr>
          <p:cNvPr id="43" name="Rectangle 42"/>
          <p:cNvSpPr/>
          <p:nvPr/>
        </p:nvSpPr>
        <p:spPr>
          <a:xfrm>
            <a:off x="7802144" y="311397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srgbClr val="4D4F53"/>
                </a:solidFill>
              </a:rPr>
              <a:t>E:</a:t>
            </a:r>
            <a:endParaRPr lang="en-GB" sz="1200" dirty="0">
              <a:solidFill>
                <a:srgbClr val="4D4F53"/>
              </a:solidFill>
            </a:endParaRPr>
          </a:p>
        </p:txBody>
      </p:sp>
    </p:spTree>
    <p:extLst>
      <p:ext uri="{BB962C8B-B14F-4D97-AF65-F5344CB8AC3E}">
        <p14:creationId xmlns:p14="http://schemas.microsoft.com/office/powerpoint/2010/main" val="4121731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1AAC7CE-1666-4021-9693-F4AF8BEF5087}" type="datetime1">
              <a:rPr lang="en-US" smtClean="0"/>
              <a:t>9/23/2016</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4" y="787784"/>
            <a:ext cx="779767" cy="365125"/>
          </a:xfrm>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36674744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Attorneys - Triple">
    <p:spTree>
      <p:nvGrpSpPr>
        <p:cNvPr id="1" name=""/>
        <p:cNvGrpSpPr/>
        <p:nvPr/>
      </p:nvGrpSpPr>
      <p:grpSpPr>
        <a:xfrm>
          <a:off x="0" y="0"/>
          <a:ext cx="0" cy="0"/>
          <a:chOff x="0" y="0"/>
          <a:chExt cx="0" cy="0"/>
        </a:xfrm>
      </p:grpSpPr>
      <p:sp>
        <p:nvSpPr>
          <p:cNvPr id="33" name="Title 1"/>
          <p:cNvSpPr>
            <a:spLocks noGrp="1"/>
          </p:cNvSpPr>
          <p:nvPr>
            <p:ph type="title"/>
          </p:nvPr>
        </p:nvSpPr>
        <p:spPr>
          <a:xfrm>
            <a:off x="158498" y="1295400"/>
            <a:ext cx="11874479" cy="749808"/>
          </a:xfrm>
        </p:spPr>
        <p:txBody>
          <a:bodyPr/>
          <a:lstStyle/>
          <a:p>
            <a:r>
              <a:rPr lang="en-US" smtClean="0"/>
              <a:t>Click to edit Master title style</a:t>
            </a:r>
            <a:endParaRPr lang="en-GB"/>
          </a:p>
        </p:txBody>
      </p:sp>
      <p:sp>
        <p:nvSpPr>
          <p:cNvPr id="34" name="Picture Placeholder 3"/>
          <p:cNvSpPr>
            <a:spLocks noGrp="1"/>
          </p:cNvSpPr>
          <p:nvPr>
            <p:ph type="pic" sz="quarter" idx="18"/>
          </p:nvPr>
        </p:nvSpPr>
        <p:spPr>
          <a:xfrm>
            <a:off x="179292" y="2295524"/>
            <a:ext cx="1292352" cy="1362456"/>
          </a:xfrm>
        </p:spPr>
        <p:txBody>
          <a:bodyPr/>
          <a:lstStyle>
            <a:lvl1pPr marL="0" indent="0">
              <a:buNone/>
              <a:defRPr sz="1200"/>
            </a:lvl1pPr>
          </a:lstStyle>
          <a:p>
            <a:r>
              <a:rPr lang="en-US" smtClean="0"/>
              <a:t>Click icon to add picture</a:t>
            </a:r>
            <a:endParaRPr lang="en-GB" dirty="0"/>
          </a:p>
        </p:txBody>
      </p:sp>
      <p:sp>
        <p:nvSpPr>
          <p:cNvPr id="35" name="Text Placeholder 5"/>
          <p:cNvSpPr>
            <a:spLocks noGrp="1"/>
          </p:cNvSpPr>
          <p:nvPr>
            <p:ph type="body" sz="quarter" idx="19"/>
          </p:nvPr>
        </p:nvSpPr>
        <p:spPr>
          <a:xfrm>
            <a:off x="181650" y="4124325"/>
            <a:ext cx="3638220" cy="2381250"/>
          </a:xfrm>
        </p:spPr>
        <p:txBody>
          <a:bodyPr/>
          <a:lstStyle>
            <a:lvl1pPr marL="3175" indent="0">
              <a:buNone/>
              <a:defRPr sz="1400"/>
            </a:lvl1pPr>
            <a:lvl2pPr marL="463550" indent="-228600">
              <a:defRPr sz="1100"/>
            </a:lvl2pPr>
            <a:lvl3pPr marL="684213" indent="-228600">
              <a:defRPr sz="1100"/>
            </a:lvl3pPr>
            <a:lvl4pPr marL="917575" indent="-228600">
              <a:defRPr sz="1100"/>
            </a:lvl4pPr>
            <a:lvl5pPr marL="1146175" indent="-228600">
              <a:defRPr sz="1100"/>
            </a:lvl5pPr>
          </a:lstStyle>
          <a:p>
            <a:pPr lvl="0"/>
            <a:r>
              <a:rPr lang="en-US" smtClean="0"/>
              <a:t>Click to edit Master text styles</a:t>
            </a:r>
          </a:p>
        </p:txBody>
      </p:sp>
      <p:sp>
        <p:nvSpPr>
          <p:cNvPr id="36" name="Content Placeholder 7"/>
          <p:cNvSpPr>
            <a:spLocks noGrp="1"/>
          </p:cNvSpPr>
          <p:nvPr>
            <p:ph sz="quarter" idx="20" hasCustomPrompt="1"/>
          </p:nvPr>
        </p:nvSpPr>
        <p:spPr>
          <a:xfrm>
            <a:off x="181650" y="3743325"/>
            <a:ext cx="3638220" cy="304800"/>
          </a:xfrm>
        </p:spPr>
        <p:txBody>
          <a:bodyPr/>
          <a:lstStyle>
            <a:lvl1pPr marL="0" indent="0">
              <a:buNone/>
              <a:defRPr sz="1600" baseline="0">
                <a:solidFill>
                  <a:schemeClr val="tx2"/>
                </a:solidFill>
              </a:defRPr>
            </a:lvl1pPr>
          </a:lstStyle>
          <a:p>
            <a:pPr lvl="0"/>
            <a:r>
              <a:rPr lang="en-US" dirty="0" smtClean="0"/>
              <a:t>Subtitle:</a:t>
            </a:r>
            <a:endParaRPr lang="en-GB" dirty="0"/>
          </a:p>
        </p:txBody>
      </p:sp>
      <p:sp>
        <p:nvSpPr>
          <p:cNvPr id="37" name="Content Placeholder 7"/>
          <p:cNvSpPr>
            <a:spLocks noGrp="1"/>
          </p:cNvSpPr>
          <p:nvPr>
            <p:ph sz="quarter" idx="21" hasCustomPrompt="1"/>
          </p:nvPr>
        </p:nvSpPr>
        <p:spPr>
          <a:xfrm>
            <a:off x="1672615" y="2319380"/>
            <a:ext cx="2147255" cy="271423"/>
          </a:xfrm>
        </p:spPr>
        <p:txBody>
          <a:bodyPr lIns="0" tIns="0" rIns="0" bIns="0"/>
          <a:lstStyle>
            <a:lvl1pPr marL="0" indent="0">
              <a:spcBef>
                <a:spcPts val="0"/>
              </a:spcBef>
              <a:buNone/>
              <a:defRPr sz="1600" b="1"/>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Attorney Name</a:t>
            </a:r>
          </a:p>
        </p:txBody>
      </p:sp>
      <p:sp>
        <p:nvSpPr>
          <p:cNvPr id="38" name="Content Placeholder 7"/>
          <p:cNvSpPr>
            <a:spLocks noGrp="1"/>
          </p:cNvSpPr>
          <p:nvPr>
            <p:ph sz="quarter" idx="22" hasCustomPrompt="1"/>
          </p:nvPr>
        </p:nvSpPr>
        <p:spPr>
          <a:xfrm>
            <a:off x="1672615" y="2590804"/>
            <a:ext cx="2147255" cy="228599"/>
          </a:xfrm>
        </p:spPr>
        <p:txBody>
          <a:bodyPr lIns="0" tIns="0" rIns="0" bIns="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Title</a:t>
            </a:r>
          </a:p>
        </p:txBody>
      </p:sp>
      <p:sp>
        <p:nvSpPr>
          <p:cNvPr id="39" name="Content Placeholder 7"/>
          <p:cNvSpPr>
            <a:spLocks noGrp="1"/>
          </p:cNvSpPr>
          <p:nvPr>
            <p:ph sz="quarter" idx="23" hasCustomPrompt="1"/>
          </p:nvPr>
        </p:nvSpPr>
        <p:spPr>
          <a:xfrm>
            <a:off x="1941834" y="2894934"/>
            <a:ext cx="1878036" cy="224292"/>
          </a:xfrm>
        </p:spPr>
        <p:txBody>
          <a:bodyPr lIns="0" tIns="0" rIns="0" bIns="0" anchor="ctr" anchorCtr="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Phone #</a:t>
            </a:r>
          </a:p>
        </p:txBody>
      </p:sp>
      <p:sp>
        <p:nvSpPr>
          <p:cNvPr id="40" name="Content Placeholder 7"/>
          <p:cNvSpPr>
            <a:spLocks noGrp="1"/>
          </p:cNvSpPr>
          <p:nvPr>
            <p:ph sz="quarter" idx="24" hasCustomPrompt="1"/>
          </p:nvPr>
        </p:nvSpPr>
        <p:spPr>
          <a:xfrm>
            <a:off x="1941834" y="3118286"/>
            <a:ext cx="1878036" cy="224292"/>
          </a:xfrm>
        </p:spPr>
        <p:txBody>
          <a:bodyPr lIns="0" tIns="0" rIns="0" bIns="0" anchor="ctr" anchorCtr="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email address</a:t>
            </a:r>
          </a:p>
        </p:txBody>
      </p:sp>
      <p:sp>
        <p:nvSpPr>
          <p:cNvPr id="41" name="Content Placeholder 7"/>
          <p:cNvSpPr>
            <a:spLocks noGrp="1"/>
          </p:cNvSpPr>
          <p:nvPr>
            <p:ph sz="quarter" idx="25" hasCustomPrompt="1"/>
          </p:nvPr>
        </p:nvSpPr>
        <p:spPr>
          <a:xfrm>
            <a:off x="1672615" y="3437158"/>
            <a:ext cx="2147255" cy="220442"/>
          </a:xfrm>
        </p:spPr>
        <p:txBody>
          <a:bodyPr lIns="0" tIns="0" rIns="0" bIns="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profile link</a:t>
            </a:r>
          </a:p>
        </p:txBody>
      </p:sp>
      <p:sp>
        <p:nvSpPr>
          <p:cNvPr id="42" name="Rectangle 41"/>
          <p:cNvSpPr/>
          <p:nvPr/>
        </p:nvSpPr>
        <p:spPr>
          <a:xfrm>
            <a:off x="1610521" y="2890626"/>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smtClean="0">
                <a:solidFill>
                  <a:srgbClr val="4D4F53"/>
                </a:solidFill>
              </a:rPr>
              <a:t>T:</a:t>
            </a:r>
            <a:endParaRPr lang="en-GB" sz="1100" dirty="0">
              <a:solidFill>
                <a:srgbClr val="4D4F53"/>
              </a:solidFill>
            </a:endParaRPr>
          </a:p>
        </p:txBody>
      </p:sp>
      <p:sp>
        <p:nvSpPr>
          <p:cNvPr id="43" name="Rectangle 42"/>
          <p:cNvSpPr/>
          <p:nvPr/>
        </p:nvSpPr>
        <p:spPr>
          <a:xfrm>
            <a:off x="1610521" y="311397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smtClean="0">
                <a:solidFill>
                  <a:srgbClr val="4D4F53"/>
                </a:solidFill>
              </a:rPr>
              <a:t>E:</a:t>
            </a:r>
            <a:endParaRPr lang="en-GB" sz="1100" dirty="0">
              <a:solidFill>
                <a:srgbClr val="4D4F53"/>
              </a:solidFill>
            </a:endParaRPr>
          </a:p>
        </p:txBody>
      </p:sp>
      <p:sp>
        <p:nvSpPr>
          <p:cNvPr id="44" name="Picture Placeholder 3"/>
          <p:cNvSpPr>
            <a:spLocks noGrp="1"/>
          </p:cNvSpPr>
          <p:nvPr>
            <p:ph type="pic" sz="quarter" idx="26"/>
          </p:nvPr>
        </p:nvSpPr>
        <p:spPr>
          <a:xfrm>
            <a:off x="4255247" y="2295524"/>
            <a:ext cx="1292352" cy="1362456"/>
          </a:xfrm>
        </p:spPr>
        <p:txBody>
          <a:bodyPr/>
          <a:lstStyle>
            <a:lvl1pPr marL="0" indent="0">
              <a:buNone/>
              <a:defRPr sz="1200"/>
            </a:lvl1pPr>
          </a:lstStyle>
          <a:p>
            <a:r>
              <a:rPr lang="en-US" smtClean="0"/>
              <a:t>Click icon to add picture</a:t>
            </a:r>
            <a:endParaRPr lang="en-GB" dirty="0"/>
          </a:p>
        </p:txBody>
      </p:sp>
      <p:sp>
        <p:nvSpPr>
          <p:cNvPr id="45" name="Text Placeholder 5"/>
          <p:cNvSpPr>
            <a:spLocks noGrp="1"/>
          </p:cNvSpPr>
          <p:nvPr>
            <p:ph type="body" sz="quarter" idx="27"/>
          </p:nvPr>
        </p:nvSpPr>
        <p:spPr>
          <a:xfrm>
            <a:off x="4257603" y="4124325"/>
            <a:ext cx="3638220" cy="2381250"/>
          </a:xfrm>
        </p:spPr>
        <p:txBody>
          <a:bodyPr/>
          <a:lstStyle>
            <a:lvl1pPr marL="3175" indent="0">
              <a:buNone/>
              <a:defRPr sz="1400"/>
            </a:lvl1pPr>
            <a:lvl2pPr marL="463550" indent="-228600">
              <a:defRPr sz="1100"/>
            </a:lvl2pPr>
            <a:lvl3pPr marL="684213" indent="-228600">
              <a:defRPr sz="1100"/>
            </a:lvl3pPr>
            <a:lvl4pPr marL="917575" indent="-228600">
              <a:defRPr sz="1100"/>
            </a:lvl4pPr>
            <a:lvl5pPr marL="1146175" indent="-228600">
              <a:defRPr sz="1100"/>
            </a:lvl5pPr>
          </a:lstStyle>
          <a:p>
            <a:pPr lvl="0"/>
            <a:r>
              <a:rPr lang="en-US" smtClean="0"/>
              <a:t>Click to edit Master text styles</a:t>
            </a:r>
          </a:p>
        </p:txBody>
      </p:sp>
      <p:sp>
        <p:nvSpPr>
          <p:cNvPr id="46" name="Content Placeholder 7"/>
          <p:cNvSpPr>
            <a:spLocks noGrp="1"/>
          </p:cNvSpPr>
          <p:nvPr>
            <p:ph sz="quarter" idx="28" hasCustomPrompt="1"/>
          </p:nvPr>
        </p:nvSpPr>
        <p:spPr>
          <a:xfrm>
            <a:off x="4257603" y="3743325"/>
            <a:ext cx="3638220" cy="304800"/>
          </a:xfrm>
        </p:spPr>
        <p:txBody>
          <a:bodyPr/>
          <a:lstStyle>
            <a:lvl1pPr marL="0" indent="0">
              <a:buNone/>
              <a:defRPr sz="1600" baseline="0">
                <a:solidFill>
                  <a:schemeClr val="tx2"/>
                </a:solidFill>
              </a:defRPr>
            </a:lvl1pPr>
          </a:lstStyle>
          <a:p>
            <a:pPr lvl="0"/>
            <a:r>
              <a:rPr lang="en-US" dirty="0" smtClean="0"/>
              <a:t>Subtitle:</a:t>
            </a:r>
            <a:endParaRPr lang="en-GB" dirty="0"/>
          </a:p>
        </p:txBody>
      </p:sp>
      <p:sp>
        <p:nvSpPr>
          <p:cNvPr id="47" name="Content Placeholder 7"/>
          <p:cNvSpPr>
            <a:spLocks noGrp="1"/>
          </p:cNvSpPr>
          <p:nvPr>
            <p:ph sz="quarter" idx="29" hasCustomPrompt="1"/>
          </p:nvPr>
        </p:nvSpPr>
        <p:spPr>
          <a:xfrm>
            <a:off x="5748569" y="2319380"/>
            <a:ext cx="2147255" cy="271423"/>
          </a:xfrm>
        </p:spPr>
        <p:txBody>
          <a:bodyPr lIns="0" tIns="0" rIns="0" bIns="0"/>
          <a:lstStyle>
            <a:lvl1pPr marL="0" indent="0">
              <a:spcBef>
                <a:spcPts val="0"/>
              </a:spcBef>
              <a:buNone/>
              <a:defRPr sz="1600" b="1"/>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Attorney Name</a:t>
            </a:r>
          </a:p>
        </p:txBody>
      </p:sp>
      <p:sp>
        <p:nvSpPr>
          <p:cNvPr id="48" name="Content Placeholder 7"/>
          <p:cNvSpPr>
            <a:spLocks noGrp="1"/>
          </p:cNvSpPr>
          <p:nvPr>
            <p:ph sz="quarter" idx="30" hasCustomPrompt="1"/>
          </p:nvPr>
        </p:nvSpPr>
        <p:spPr>
          <a:xfrm>
            <a:off x="5748569" y="2590804"/>
            <a:ext cx="2147255" cy="228599"/>
          </a:xfrm>
        </p:spPr>
        <p:txBody>
          <a:bodyPr lIns="0" tIns="0" rIns="0" bIns="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Title</a:t>
            </a:r>
          </a:p>
        </p:txBody>
      </p:sp>
      <p:sp>
        <p:nvSpPr>
          <p:cNvPr id="49" name="Content Placeholder 7"/>
          <p:cNvSpPr>
            <a:spLocks noGrp="1"/>
          </p:cNvSpPr>
          <p:nvPr>
            <p:ph sz="quarter" idx="31" hasCustomPrompt="1"/>
          </p:nvPr>
        </p:nvSpPr>
        <p:spPr>
          <a:xfrm>
            <a:off x="6017789" y="2894934"/>
            <a:ext cx="1878036" cy="224292"/>
          </a:xfrm>
        </p:spPr>
        <p:txBody>
          <a:bodyPr lIns="0" tIns="0" rIns="0" bIns="0" anchor="ctr" anchorCtr="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Phone #</a:t>
            </a:r>
          </a:p>
        </p:txBody>
      </p:sp>
      <p:sp>
        <p:nvSpPr>
          <p:cNvPr id="50" name="Content Placeholder 7"/>
          <p:cNvSpPr>
            <a:spLocks noGrp="1"/>
          </p:cNvSpPr>
          <p:nvPr>
            <p:ph sz="quarter" idx="32" hasCustomPrompt="1"/>
          </p:nvPr>
        </p:nvSpPr>
        <p:spPr>
          <a:xfrm>
            <a:off x="6017789" y="3118286"/>
            <a:ext cx="1878036" cy="224292"/>
          </a:xfrm>
        </p:spPr>
        <p:txBody>
          <a:bodyPr lIns="0" tIns="0" rIns="0" bIns="0" anchor="ctr" anchorCtr="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email address</a:t>
            </a:r>
          </a:p>
        </p:txBody>
      </p:sp>
      <p:sp>
        <p:nvSpPr>
          <p:cNvPr id="51" name="Content Placeholder 7"/>
          <p:cNvSpPr>
            <a:spLocks noGrp="1"/>
          </p:cNvSpPr>
          <p:nvPr>
            <p:ph sz="quarter" idx="33" hasCustomPrompt="1"/>
          </p:nvPr>
        </p:nvSpPr>
        <p:spPr>
          <a:xfrm>
            <a:off x="5748569" y="3437158"/>
            <a:ext cx="2147255" cy="220442"/>
          </a:xfrm>
        </p:spPr>
        <p:txBody>
          <a:bodyPr lIns="0" tIns="0" rIns="0" bIns="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profile link</a:t>
            </a:r>
          </a:p>
        </p:txBody>
      </p:sp>
      <p:sp>
        <p:nvSpPr>
          <p:cNvPr id="52" name="Rectangle 51"/>
          <p:cNvSpPr/>
          <p:nvPr/>
        </p:nvSpPr>
        <p:spPr>
          <a:xfrm>
            <a:off x="5686473" y="2890626"/>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smtClean="0">
                <a:solidFill>
                  <a:srgbClr val="4D4F53"/>
                </a:solidFill>
              </a:rPr>
              <a:t>T:</a:t>
            </a:r>
            <a:endParaRPr lang="en-GB" sz="1100" dirty="0">
              <a:solidFill>
                <a:srgbClr val="4D4F53"/>
              </a:solidFill>
            </a:endParaRPr>
          </a:p>
        </p:txBody>
      </p:sp>
      <p:sp>
        <p:nvSpPr>
          <p:cNvPr id="53" name="Rectangle 52"/>
          <p:cNvSpPr/>
          <p:nvPr/>
        </p:nvSpPr>
        <p:spPr>
          <a:xfrm>
            <a:off x="5686473" y="311397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smtClean="0">
                <a:solidFill>
                  <a:srgbClr val="4D4F53"/>
                </a:solidFill>
              </a:rPr>
              <a:t>E:</a:t>
            </a:r>
            <a:endParaRPr lang="en-GB" sz="1100" dirty="0">
              <a:solidFill>
                <a:srgbClr val="4D4F53"/>
              </a:solidFill>
            </a:endParaRPr>
          </a:p>
        </p:txBody>
      </p:sp>
      <p:sp>
        <p:nvSpPr>
          <p:cNvPr id="54" name="Picture Placeholder 3"/>
          <p:cNvSpPr>
            <a:spLocks noGrp="1"/>
          </p:cNvSpPr>
          <p:nvPr>
            <p:ph type="pic" sz="quarter" idx="34"/>
          </p:nvPr>
        </p:nvSpPr>
        <p:spPr>
          <a:xfrm>
            <a:off x="8339089" y="2295524"/>
            <a:ext cx="1292352" cy="1362456"/>
          </a:xfrm>
        </p:spPr>
        <p:txBody>
          <a:bodyPr/>
          <a:lstStyle>
            <a:lvl1pPr marL="0" indent="0">
              <a:buNone/>
              <a:defRPr sz="1200"/>
            </a:lvl1pPr>
          </a:lstStyle>
          <a:p>
            <a:r>
              <a:rPr lang="en-US" smtClean="0"/>
              <a:t>Click icon to add picture</a:t>
            </a:r>
            <a:endParaRPr lang="en-GB" dirty="0"/>
          </a:p>
        </p:txBody>
      </p:sp>
      <p:sp>
        <p:nvSpPr>
          <p:cNvPr id="55" name="Text Placeholder 5"/>
          <p:cNvSpPr>
            <a:spLocks noGrp="1"/>
          </p:cNvSpPr>
          <p:nvPr>
            <p:ph type="body" sz="quarter" idx="35"/>
          </p:nvPr>
        </p:nvSpPr>
        <p:spPr>
          <a:xfrm>
            <a:off x="8341446" y="4124325"/>
            <a:ext cx="3638220" cy="2381250"/>
          </a:xfrm>
        </p:spPr>
        <p:txBody>
          <a:bodyPr/>
          <a:lstStyle>
            <a:lvl1pPr marL="3175" indent="0">
              <a:buNone/>
              <a:defRPr sz="1400"/>
            </a:lvl1pPr>
            <a:lvl2pPr marL="463550" indent="-228600">
              <a:defRPr sz="1100"/>
            </a:lvl2pPr>
            <a:lvl3pPr marL="684213" indent="-228600">
              <a:defRPr sz="1100"/>
            </a:lvl3pPr>
            <a:lvl4pPr marL="917575" indent="-228600">
              <a:defRPr sz="1100"/>
            </a:lvl4pPr>
            <a:lvl5pPr marL="1146175" indent="-228600">
              <a:defRPr sz="1100"/>
            </a:lvl5pPr>
          </a:lstStyle>
          <a:p>
            <a:pPr lvl="0"/>
            <a:r>
              <a:rPr lang="en-US" smtClean="0"/>
              <a:t>Click to edit Master text styles</a:t>
            </a:r>
          </a:p>
        </p:txBody>
      </p:sp>
      <p:sp>
        <p:nvSpPr>
          <p:cNvPr id="56" name="Content Placeholder 7"/>
          <p:cNvSpPr>
            <a:spLocks noGrp="1"/>
          </p:cNvSpPr>
          <p:nvPr>
            <p:ph sz="quarter" idx="36" hasCustomPrompt="1"/>
          </p:nvPr>
        </p:nvSpPr>
        <p:spPr>
          <a:xfrm>
            <a:off x="8341446" y="3743325"/>
            <a:ext cx="3638220" cy="304800"/>
          </a:xfrm>
        </p:spPr>
        <p:txBody>
          <a:bodyPr/>
          <a:lstStyle>
            <a:lvl1pPr marL="0" indent="0">
              <a:buNone/>
              <a:defRPr sz="1600" baseline="0">
                <a:solidFill>
                  <a:schemeClr val="tx2"/>
                </a:solidFill>
              </a:defRPr>
            </a:lvl1pPr>
          </a:lstStyle>
          <a:p>
            <a:pPr lvl="0"/>
            <a:r>
              <a:rPr lang="en-US" dirty="0" smtClean="0"/>
              <a:t>Subtitle:</a:t>
            </a:r>
            <a:endParaRPr lang="en-GB" dirty="0"/>
          </a:p>
        </p:txBody>
      </p:sp>
      <p:sp>
        <p:nvSpPr>
          <p:cNvPr id="57" name="Content Placeholder 7"/>
          <p:cNvSpPr>
            <a:spLocks noGrp="1"/>
          </p:cNvSpPr>
          <p:nvPr>
            <p:ph sz="quarter" idx="37" hasCustomPrompt="1"/>
          </p:nvPr>
        </p:nvSpPr>
        <p:spPr>
          <a:xfrm>
            <a:off x="9832411" y="2319380"/>
            <a:ext cx="2147255" cy="271423"/>
          </a:xfrm>
        </p:spPr>
        <p:txBody>
          <a:bodyPr lIns="0" tIns="0" rIns="0" bIns="0"/>
          <a:lstStyle>
            <a:lvl1pPr marL="0" indent="0">
              <a:spcBef>
                <a:spcPts val="0"/>
              </a:spcBef>
              <a:buNone/>
              <a:defRPr sz="1600" b="1"/>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Attorney Name</a:t>
            </a:r>
          </a:p>
        </p:txBody>
      </p:sp>
      <p:sp>
        <p:nvSpPr>
          <p:cNvPr id="68" name="Content Placeholder 7"/>
          <p:cNvSpPr>
            <a:spLocks noGrp="1"/>
          </p:cNvSpPr>
          <p:nvPr>
            <p:ph sz="quarter" idx="38" hasCustomPrompt="1"/>
          </p:nvPr>
        </p:nvSpPr>
        <p:spPr>
          <a:xfrm>
            <a:off x="9832411" y="2590804"/>
            <a:ext cx="2147255" cy="228599"/>
          </a:xfrm>
        </p:spPr>
        <p:txBody>
          <a:bodyPr lIns="0" tIns="0" rIns="0" bIns="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Title</a:t>
            </a:r>
          </a:p>
        </p:txBody>
      </p:sp>
      <p:sp>
        <p:nvSpPr>
          <p:cNvPr id="69" name="Content Placeholder 7"/>
          <p:cNvSpPr>
            <a:spLocks noGrp="1"/>
          </p:cNvSpPr>
          <p:nvPr>
            <p:ph sz="quarter" idx="39" hasCustomPrompt="1"/>
          </p:nvPr>
        </p:nvSpPr>
        <p:spPr>
          <a:xfrm>
            <a:off x="10101630" y="2894934"/>
            <a:ext cx="1878036" cy="224292"/>
          </a:xfrm>
        </p:spPr>
        <p:txBody>
          <a:bodyPr lIns="0" tIns="0" rIns="0" bIns="0" anchor="ctr" anchorCtr="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Phone #</a:t>
            </a:r>
          </a:p>
        </p:txBody>
      </p:sp>
      <p:sp>
        <p:nvSpPr>
          <p:cNvPr id="70" name="Content Placeholder 7"/>
          <p:cNvSpPr>
            <a:spLocks noGrp="1"/>
          </p:cNvSpPr>
          <p:nvPr>
            <p:ph sz="quarter" idx="40" hasCustomPrompt="1"/>
          </p:nvPr>
        </p:nvSpPr>
        <p:spPr>
          <a:xfrm>
            <a:off x="10101630" y="3118286"/>
            <a:ext cx="1878036" cy="224292"/>
          </a:xfrm>
        </p:spPr>
        <p:txBody>
          <a:bodyPr lIns="0" tIns="0" rIns="0" bIns="0" anchor="ctr" anchorCtr="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email address</a:t>
            </a:r>
          </a:p>
        </p:txBody>
      </p:sp>
      <p:sp>
        <p:nvSpPr>
          <p:cNvPr id="71" name="Content Placeholder 7"/>
          <p:cNvSpPr>
            <a:spLocks noGrp="1"/>
          </p:cNvSpPr>
          <p:nvPr>
            <p:ph sz="quarter" idx="41" hasCustomPrompt="1"/>
          </p:nvPr>
        </p:nvSpPr>
        <p:spPr>
          <a:xfrm>
            <a:off x="9832411" y="3437158"/>
            <a:ext cx="2147255" cy="220442"/>
          </a:xfrm>
        </p:spPr>
        <p:txBody>
          <a:bodyPr lIns="0" tIns="0" rIns="0" bIns="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profile link</a:t>
            </a:r>
          </a:p>
        </p:txBody>
      </p:sp>
      <p:sp>
        <p:nvSpPr>
          <p:cNvPr id="72" name="Rectangle 71"/>
          <p:cNvSpPr/>
          <p:nvPr/>
        </p:nvSpPr>
        <p:spPr>
          <a:xfrm>
            <a:off x="9770316" y="2890626"/>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smtClean="0">
                <a:solidFill>
                  <a:srgbClr val="4D4F53"/>
                </a:solidFill>
              </a:rPr>
              <a:t>T:</a:t>
            </a:r>
            <a:endParaRPr lang="en-GB" sz="1100" dirty="0">
              <a:solidFill>
                <a:srgbClr val="4D4F53"/>
              </a:solidFill>
            </a:endParaRPr>
          </a:p>
        </p:txBody>
      </p:sp>
      <p:sp>
        <p:nvSpPr>
          <p:cNvPr id="73" name="Rectangle 72"/>
          <p:cNvSpPr/>
          <p:nvPr/>
        </p:nvSpPr>
        <p:spPr>
          <a:xfrm>
            <a:off x="9770316" y="311397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smtClean="0">
                <a:solidFill>
                  <a:srgbClr val="4D4F53"/>
                </a:solidFill>
              </a:rPr>
              <a:t>E:</a:t>
            </a:r>
            <a:endParaRPr lang="en-GB" sz="1100" dirty="0">
              <a:solidFill>
                <a:srgbClr val="4D4F53"/>
              </a:solidFill>
            </a:endParaRPr>
          </a:p>
        </p:txBody>
      </p:sp>
    </p:spTree>
    <p:extLst>
      <p:ext uri="{BB962C8B-B14F-4D97-AF65-F5344CB8AC3E}">
        <p14:creationId xmlns:p14="http://schemas.microsoft.com/office/powerpoint/2010/main" val="93125157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5" y="2286051"/>
            <a:ext cx="7459135" cy="4203648"/>
          </a:xfrm>
        </p:spPr>
        <p:txBody>
          <a:bodyPr/>
          <a:lstStyle>
            <a:lvl1pPr>
              <a:defRPr sz="2800">
                <a:solidFill>
                  <a:schemeClr val="bg2"/>
                </a:solidFill>
              </a:defRPr>
            </a:lvl1pPr>
            <a:lvl2pPr>
              <a:defRPr sz="2400">
                <a:solidFill>
                  <a:schemeClr val="bg2"/>
                </a:solidFill>
              </a:defRPr>
            </a:lvl2pPr>
            <a:lvl3pPr>
              <a:defRPr sz="2000">
                <a:solidFill>
                  <a:schemeClr val="bg2"/>
                </a:solidFill>
              </a:defRPr>
            </a:lvl3pPr>
            <a:lvl4pPr>
              <a:defRPr sz="1800">
                <a:solidFill>
                  <a:schemeClr val="bg2"/>
                </a:solidFill>
              </a:defRPr>
            </a:lvl4pPr>
            <a:lvl5pPr>
              <a:defRPr sz="1600">
                <a:solidFill>
                  <a:schemeClr val="bg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158502" y="2286000"/>
            <a:ext cx="4011084" cy="4200591"/>
          </a:xfrm>
        </p:spPr>
        <p:txBody>
          <a:bodyPr/>
          <a:lstStyle>
            <a:lvl1pPr marL="0" indent="0">
              <a:buNone/>
              <a:defRPr sz="20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itle 1"/>
          <p:cNvSpPr>
            <a:spLocks noGrp="1"/>
          </p:cNvSpPr>
          <p:nvPr>
            <p:ph type="title"/>
          </p:nvPr>
        </p:nvSpPr>
        <p:spPr>
          <a:xfrm>
            <a:off x="158498" y="1300041"/>
            <a:ext cx="11874479" cy="749808"/>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53507275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828800" y="2295525"/>
            <a:ext cx="8437035" cy="357651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828800" y="5948241"/>
            <a:ext cx="8437035" cy="609600"/>
          </a:xfrm>
        </p:spPr>
        <p:txBody>
          <a:bodyPr/>
          <a:lstStyle>
            <a:lvl1pPr marL="0" indent="0" algn="ctr">
              <a:buNone/>
              <a:defRPr sz="20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itle 1"/>
          <p:cNvSpPr>
            <a:spLocks noGrp="1"/>
          </p:cNvSpPr>
          <p:nvPr>
            <p:ph type="title"/>
          </p:nvPr>
        </p:nvSpPr>
        <p:spPr>
          <a:xfrm>
            <a:off x="158498" y="1300041"/>
            <a:ext cx="11874479" cy="749808"/>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64199866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56" y="2437077"/>
            <a:ext cx="7418569" cy="1439500"/>
          </a:xfrm>
          <a:solidFill>
            <a:schemeClr val="bg1"/>
          </a:solidFill>
          <a:effectLst>
            <a:outerShdw dist="50800" dir="5400000" algn="t" rotWithShape="0">
              <a:schemeClr val="tx2"/>
            </a:outerShdw>
          </a:effectLst>
        </p:spPr>
        <p:txBody>
          <a:bodyPr vert="horz" lIns="91440" tIns="45720" rIns="91440" bIns="45720" rtlCol="0" anchor="ctr" anchorCtr="0">
            <a:normAutofit/>
          </a:bodyPr>
          <a:lstStyle>
            <a:lvl1pPr>
              <a:defRPr lang="en-US" sz="4400" b="0" kern="1200" cap="all" baseline="0" smtClean="0">
                <a:solidFill>
                  <a:schemeClr val="accent1"/>
                </a:solidFill>
                <a:latin typeface="Calibri Light" panose="020F0302020204030204" pitchFamily="34" charset="0"/>
                <a:ea typeface="+mj-ea"/>
                <a:cs typeface="+mj-cs"/>
              </a:defRPr>
            </a:lvl1pPr>
          </a:lstStyle>
          <a:p>
            <a:pPr lvl="0"/>
            <a:r>
              <a:rPr lang="en-US" smtClean="0"/>
              <a:t>Click to edit Master title style</a:t>
            </a:r>
            <a:endParaRPr lang="en-US" dirty="0"/>
          </a:p>
        </p:txBody>
      </p:sp>
      <p:sp>
        <p:nvSpPr>
          <p:cNvPr id="10" name="TextBox 1"/>
          <p:cNvSpPr txBox="1">
            <a:spLocks noChangeArrowheads="1"/>
          </p:cNvSpPr>
          <p:nvPr/>
        </p:nvSpPr>
        <p:spPr bwMode="auto">
          <a:xfrm>
            <a:off x="11620507" y="6554629"/>
            <a:ext cx="571500" cy="261602"/>
          </a:xfrm>
          <a:prstGeom prst="rect">
            <a:avLst/>
          </a:prstGeom>
          <a:solidFill>
            <a:schemeClr val="tx2"/>
          </a:solidFill>
          <a:ln>
            <a:noFill/>
          </a:ln>
          <a:extLst/>
        </p:spPr>
        <p:txBody>
          <a:bodyPr wrap="square" lIns="91430" tIns="45716" rIns="91430" bIns="45716">
            <a:spAutoFit/>
          </a:bodyPr>
          <a:lstStyle>
            <a:lvl1pPr eaLnBrk="0" hangingPunct="0">
              <a:defRPr>
                <a:solidFill>
                  <a:schemeClr val="tx1"/>
                </a:solidFill>
                <a:latin typeface="Arial" charset="0"/>
                <a:ea typeface="ＭＳ Ｐゴシック" pitchFamily="124" charset="-128"/>
              </a:defRPr>
            </a:lvl1pPr>
            <a:lvl2pPr marL="742950" indent="-285750" eaLnBrk="0" hangingPunct="0">
              <a:defRPr>
                <a:solidFill>
                  <a:schemeClr val="tx1"/>
                </a:solidFill>
                <a:latin typeface="Arial" charset="0"/>
                <a:ea typeface="ＭＳ Ｐゴシック" pitchFamily="124" charset="-128"/>
              </a:defRPr>
            </a:lvl2pPr>
            <a:lvl3pPr marL="1143000" indent="-228600" eaLnBrk="0" hangingPunct="0">
              <a:defRPr>
                <a:solidFill>
                  <a:schemeClr val="tx1"/>
                </a:solidFill>
                <a:latin typeface="Arial" charset="0"/>
                <a:ea typeface="ＭＳ Ｐゴシック" pitchFamily="124" charset="-128"/>
              </a:defRPr>
            </a:lvl3pPr>
            <a:lvl4pPr marL="1600200" indent="-228600" eaLnBrk="0" hangingPunct="0">
              <a:defRPr>
                <a:solidFill>
                  <a:schemeClr val="tx1"/>
                </a:solidFill>
                <a:latin typeface="Arial" charset="0"/>
                <a:ea typeface="ＭＳ Ｐゴシック" pitchFamily="124" charset="-128"/>
              </a:defRPr>
            </a:lvl4pPr>
            <a:lvl5pPr marL="2057400" indent="-228600" eaLnBrk="0" hangingPunct="0">
              <a:defRPr>
                <a:solidFill>
                  <a:schemeClr val="tx1"/>
                </a:solidFill>
                <a:latin typeface="Arial" charset="0"/>
                <a:ea typeface="ＭＳ Ｐゴシック" pitchFamily="124" charset="-128"/>
              </a:defRPr>
            </a:lvl5pPr>
            <a:lvl6pPr marL="2514600" indent="-228600" eaLnBrk="0" fontAlgn="base" hangingPunct="0">
              <a:spcBef>
                <a:spcPct val="20000"/>
              </a:spcBef>
              <a:spcAft>
                <a:spcPct val="0"/>
              </a:spcAft>
              <a:buChar char="•"/>
              <a:defRPr>
                <a:solidFill>
                  <a:schemeClr val="tx1"/>
                </a:solidFill>
                <a:latin typeface="Arial" charset="0"/>
                <a:ea typeface="ＭＳ Ｐゴシック" pitchFamily="124" charset="-128"/>
              </a:defRPr>
            </a:lvl6pPr>
            <a:lvl7pPr marL="2971800" indent="-228600" eaLnBrk="0" fontAlgn="base" hangingPunct="0">
              <a:spcBef>
                <a:spcPct val="20000"/>
              </a:spcBef>
              <a:spcAft>
                <a:spcPct val="0"/>
              </a:spcAft>
              <a:buChar char="•"/>
              <a:defRPr>
                <a:solidFill>
                  <a:schemeClr val="tx1"/>
                </a:solidFill>
                <a:latin typeface="Arial" charset="0"/>
                <a:ea typeface="ＭＳ Ｐゴシック" pitchFamily="124" charset="-128"/>
              </a:defRPr>
            </a:lvl7pPr>
            <a:lvl8pPr marL="3429000" indent="-228600" eaLnBrk="0" fontAlgn="base" hangingPunct="0">
              <a:spcBef>
                <a:spcPct val="20000"/>
              </a:spcBef>
              <a:spcAft>
                <a:spcPct val="0"/>
              </a:spcAft>
              <a:buChar char="•"/>
              <a:defRPr>
                <a:solidFill>
                  <a:schemeClr val="tx1"/>
                </a:solidFill>
                <a:latin typeface="Arial" charset="0"/>
                <a:ea typeface="ＭＳ Ｐゴシック" pitchFamily="124" charset="-128"/>
              </a:defRPr>
            </a:lvl8pPr>
            <a:lvl9pPr marL="3886200" indent="-228600" eaLnBrk="0" fontAlgn="base" hangingPunct="0">
              <a:spcBef>
                <a:spcPct val="20000"/>
              </a:spcBef>
              <a:spcAft>
                <a:spcPct val="0"/>
              </a:spcAft>
              <a:buChar char="•"/>
              <a:defRPr>
                <a:solidFill>
                  <a:schemeClr val="tx1"/>
                </a:solidFill>
                <a:latin typeface="Arial" charset="0"/>
                <a:ea typeface="ＭＳ Ｐゴシック" pitchFamily="124" charset="-128"/>
              </a:defRPr>
            </a:lvl9pPr>
          </a:lstStyle>
          <a:p>
            <a:pPr algn="r" eaLnBrk="1" fontAlgn="base" hangingPunct="1">
              <a:spcBef>
                <a:spcPct val="0"/>
              </a:spcBef>
              <a:spcAft>
                <a:spcPct val="0"/>
              </a:spcAft>
              <a:defRPr/>
            </a:pPr>
            <a:fld id="{DC1D8FFC-A495-4310-BE2D-3C68E3736009}" type="slidenum">
              <a:rPr lang="en-US" sz="1100" smtClean="0">
                <a:solidFill>
                  <a:srgbClr val="FFFFFF"/>
                </a:solidFill>
                <a:latin typeface="Calibri Light" panose="020F0302020204030204" pitchFamily="34" charset="0"/>
              </a:rPr>
              <a:pPr algn="r" eaLnBrk="1" fontAlgn="base" hangingPunct="1">
                <a:spcBef>
                  <a:spcPct val="0"/>
                </a:spcBef>
                <a:spcAft>
                  <a:spcPct val="0"/>
                </a:spcAft>
                <a:defRPr/>
              </a:pPr>
              <a:t>‹#›</a:t>
            </a:fld>
            <a:endParaRPr lang="en-US" sz="1100" dirty="0" smtClean="0">
              <a:solidFill>
                <a:srgbClr val="FFFFFF"/>
              </a:solidFill>
              <a:latin typeface="Calibri Light" panose="020F0302020204030204" pitchFamily="34" charset="0"/>
            </a:endParaRPr>
          </a:p>
        </p:txBody>
      </p:sp>
    </p:spTree>
    <p:extLst>
      <p:ext uri="{BB962C8B-B14F-4D97-AF65-F5344CB8AC3E}">
        <p14:creationId xmlns:p14="http://schemas.microsoft.com/office/powerpoint/2010/main" val="141863416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ection Header w/ Picture Placeholder">
    <p:spTree>
      <p:nvGrpSpPr>
        <p:cNvPr id="1" name=""/>
        <p:cNvGrpSpPr/>
        <p:nvPr/>
      </p:nvGrpSpPr>
      <p:grpSpPr>
        <a:xfrm>
          <a:off x="0" y="0"/>
          <a:ext cx="0" cy="0"/>
          <a:chOff x="0" y="0"/>
          <a:chExt cx="0" cy="0"/>
        </a:xfrm>
      </p:grpSpPr>
      <p:sp>
        <p:nvSpPr>
          <p:cNvPr id="8" name="Picture Placeholder 4"/>
          <p:cNvSpPr>
            <a:spLocks noGrp="1"/>
          </p:cNvSpPr>
          <p:nvPr>
            <p:ph type="pic" sz="quarter" idx="10"/>
          </p:nvPr>
        </p:nvSpPr>
        <p:spPr>
          <a:xfrm>
            <a:off x="0" y="1216152"/>
            <a:ext cx="12192000" cy="5641848"/>
          </a:xfrm>
        </p:spPr>
        <p:txBody>
          <a:bodyPr/>
          <a:lstStyle>
            <a:lvl1pPr marL="0" indent="0">
              <a:buNone/>
              <a:defRPr sz="100">
                <a:solidFill>
                  <a:schemeClr val="bg1"/>
                </a:solidFill>
              </a:defRPr>
            </a:lvl1pPr>
          </a:lstStyle>
          <a:p>
            <a:r>
              <a:rPr lang="en-US" smtClean="0"/>
              <a:t>Click icon to add picture</a:t>
            </a:r>
            <a:endParaRPr lang="en-GB" dirty="0"/>
          </a:p>
        </p:txBody>
      </p:sp>
      <p:sp>
        <p:nvSpPr>
          <p:cNvPr id="2" name="Title 1"/>
          <p:cNvSpPr>
            <a:spLocks noGrp="1"/>
          </p:cNvSpPr>
          <p:nvPr>
            <p:ph type="title"/>
          </p:nvPr>
        </p:nvSpPr>
        <p:spPr>
          <a:xfrm>
            <a:off x="2656" y="2437077"/>
            <a:ext cx="7418569" cy="1439500"/>
          </a:xfrm>
          <a:solidFill>
            <a:schemeClr val="bg1"/>
          </a:solidFill>
          <a:effectLst>
            <a:outerShdw dist="50800" dir="5400000" algn="t" rotWithShape="0">
              <a:schemeClr val="tx2"/>
            </a:outerShdw>
          </a:effectLst>
        </p:spPr>
        <p:txBody>
          <a:bodyPr vert="horz" lIns="91440" tIns="45720" rIns="91440" bIns="45720" rtlCol="0" anchor="ctr" anchorCtr="0">
            <a:normAutofit/>
          </a:bodyPr>
          <a:lstStyle>
            <a:lvl1pPr>
              <a:defRPr lang="en-US" sz="4400" b="0" kern="1200" cap="all" baseline="0" smtClean="0">
                <a:solidFill>
                  <a:schemeClr val="accent1"/>
                </a:solidFill>
                <a:latin typeface="Calibri Light" panose="020F0302020204030204" pitchFamily="34" charset="0"/>
                <a:ea typeface="+mj-ea"/>
                <a:cs typeface="+mj-cs"/>
              </a:defRPr>
            </a:lvl1pPr>
          </a:lstStyle>
          <a:p>
            <a:pPr lvl="0"/>
            <a:r>
              <a:rPr lang="en-US" dirty="0" smtClean="0"/>
              <a:t>Click to edit Master title style</a:t>
            </a:r>
            <a:endParaRPr lang="en-US" dirty="0"/>
          </a:p>
        </p:txBody>
      </p:sp>
      <p:sp>
        <p:nvSpPr>
          <p:cNvPr id="9" name="TextBox 1"/>
          <p:cNvSpPr txBox="1">
            <a:spLocks noChangeArrowheads="1"/>
          </p:cNvSpPr>
          <p:nvPr/>
        </p:nvSpPr>
        <p:spPr bwMode="auto">
          <a:xfrm>
            <a:off x="11620507" y="6554629"/>
            <a:ext cx="571500" cy="261602"/>
          </a:xfrm>
          <a:prstGeom prst="rect">
            <a:avLst/>
          </a:prstGeom>
          <a:solidFill>
            <a:schemeClr val="tx2"/>
          </a:solidFill>
          <a:ln>
            <a:noFill/>
          </a:ln>
          <a:extLst/>
        </p:spPr>
        <p:txBody>
          <a:bodyPr wrap="square" lIns="91430" tIns="45716" rIns="91430" bIns="45716">
            <a:spAutoFit/>
          </a:bodyPr>
          <a:lstStyle>
            <a:lvl1pPr eaLnBrk="0" hangingPunct="0">
              <a:defRPr>
                <a:solidFill>
                  <a:schemeClr val="tx1"/>
                </a:solidFill>
                <a:latin typeface="Arial" charset="0"/>
                <a:ea typeface="ＭＳ Ｐゴシック" pitchFamily="124" charset="-128"/>
              </a:defRPr>
            </a:lvl1pPr>
            <a:lvl2pPr marL="742950" indent="-285750" eaLnBrk="0" hangingPunct="0">
              <a:defRPr>
                <a:solidFill>
                  <a:schemeClr val="tx1"/>
                </a:solidFill>
                <a:latin typeface="Arial" charset="0"/>
                <a:ea typeface="ＭＳ Ｐゴシック" pitchFamily="124" charset="-128"/>
              </a:defRPr>
            </a:lvl2pPr>
            <a:lvl3pPr marL="1143000" indent="-228600" eaLnBrk="0" hangingPunct="0">
              <a:defRPr>
                <a:solidFill>
                  <a:schemeClr val="tx1"/>
                </a:solidFill>
                <a:latin typeface="Arial" charset="0"/>
                <a:ea typeface="ＭＳ Ｐゴシック" pitchFamily="124" charset="-128"/>
              </a:defRPr>
            </a:lvl3pPr>
            <a:lvl4pPr marL="1600200" indent="-228600" eaLnBrk="0" hangingPunct="0">
              <a:defRPr>
                <a:solidFill>
                  <a:schemeClr val="tx1"/>
                </a:solidFill>
                <a:latin typeface="Arial" charset="0"/>
                <a:ea typeface="ＭＳ Ｐゴシック" pitchFamily="124" charset="-128"/>
              </a:defRPr>
            </a:lvl4pPr>
            <a:lvl5pPr marL="2057400" indent="-228600" eaLnBrk="0" hangingPunct="0">
              <a:defRPr>
                <a:solidFill>
                  <a:schemeClr val="tx1"/>
                </a:solidFill>
                <a:latin typeface="Arial" charset="0"/>
                <a:ea typeface="ＭＳ Ｐゴシック" pitchFamily="124" charset="-128"/>
              </a:defRPr>
            </a:lvl5pPr>
            <a:lvl6pPr marL="2514600" indent="-228600" eaLnBrk="0" fontAlgn="base" hangingPunct="0">
              <a:spcBef>
                <a:spcPct val="20000"/>
              </a:spcBef>
              <a:spcAft>
                <a:spcPct val="0"/>
              </a:spcAft>
              <a:buChar char="•"/>
              <a:defRPr>
                <a:solidFill>
                  <a:schemeClr val="tx1"/>
                </a:solidFill>
                <a:latin typeface="Arial" charset="0"/>
                <a:ea typeface="ＭＳ Ｐゴシック" pitchFamily="124" charset="-128"/>
              </a:defRPr>
            </a:lvl6pPr>
            <a:lvl7pPr marL="2971800" indent="-228600" eaLnBrk="0" fontAlgn="base" hangingPunct="0">
              <a:spcBef>
                <a:spcPct val="20000"/>
              </a:spcBef>
              <a:spcAft>
                <a:spcPct val="0"/>
              </a:spcAft>
              <a:buChar char="•"/>
              <a:defRPr>
                <a:solidFill>
                  <a:schemeClr val="tx1"/>
                </a:solidFill>
                <a:latin typeface="Arial" charset="0"/>
                <a:ea typeface="ＭＳ Ｐゴシック" pitchFamily="124" charset="-128"/>
              </a:defRPr>
            </a:lvl7pPr>
            <a:lvl8pPr marL="3429000" indent="-228600" eaLnBrk="0" fontAlgn="base" hangingPunct="0">
              <a:spcBef>
                <a:spcPct val="20000"/>
              </a:spcBef>
              <a:spcAft>
                <a:spcPct val="0"/>
              </a:spcAft>
              <a:buChar char="•"/>
              <a:defRPr>
                <a:solidFill>
                  <a:schemeClr val="tx1"/>
                </a:solidFill>
                <a:latin typeface="Arial" charset="0"/>
                <a:ea typeface="ＭＳ Ｐゴシック" pitchFamily="124" charset="-128"/>
              </a:defRPr>
            </a:lvl8pPr>
            <a:lvl9pPr marL="3886200" indent="-228600" eaLnBrk="0" fontAlgn="base" hangingPunct="0">
              <a:spcBef>
                <a:spcPct val="20000"/>
              </a:spcBef>
              <a:spcAft>
                <a:spcPct val="0"/>
              </a:spcAft>
              <a:buChar char="•"/>
              <a:defRPr>
                <a:solidFill>
                  <a:schemeClr val="tx1"/>
                </a:solidFill>
                <a:latin typeface="Arial" charset="0"/>
                <a:ea typeface="ＭＳ Ｐゴシック" pitchFamily="124" charset="-128"/>
              </a:defRPr>
            </a:lvl9pPr>
          </a:lstStyle>
          <a:p>
            <a:pPr algn="r" eaLnBrk="1" fontAlgn="base" hangingPunct="1">
              <a:spcBef>
                <a:spcPct val="0"/>
              </a:spcBef>
              <a:spcAft>
                <a:spcPct val="0"/>
              </a:spcAft>
              <a:defRPr/>
            </a:pPr>
            <a:fld id="{DC1D8FFC-A495-4310-BE2D-3C68E3736009}" type="slidenum">
              <a:rPr lang="en-US" sz="1100" smtClean="0">
                <a:solidFill>
                  <a:srgbClr val="FFFFFF"/>
                </a:solidFill>
                <a:latin typeface="Calibri Light" panose="020F0302020204030204" pitchFamily="34" charset="0"/>
              </a:rPr>
              <a:pPr algn="r" eaLnBrk="1" fontAlgn="base" hangingPunct="1">
                <a:spcBef>
                  <a:spcPct val="0"/>
                </a:spcBef>
                <a:spcAft>
                  <a:spcPct val="0"/>
                </a:spcAft>
                <a:defRPr/>
              </a:pPr>
              <a:t>‹#›</a:t>
            </a:fld>
            <a:endParaRPr lang="en-US" sz="1100" dirty="0" smtClean="0">
              <a:solidFill>
                <a:srgbClr val="FFFFFF"/>
              </a:solidFill>
              <a:latin typeface="Calibri Light" panose="020F0302020204030204" pitchFamily="34" charset="0"/>
            </a:endParaRPr>
          </a:p>
        </p:txBody>
      </p:sp>
    </p:spTree>
    <p:extLst>
      <p:ext uri="{BB962C8B-B14F-4D97-AF65-F5344CB8AC3E}">
        <p14:creationId xmlns:p14="http://schemas.microsoft.com/office/powerpoint/2010/main" val="2007294123"/>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losing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GB"/>
          </a:p>
        </p:txBody>
      </p:sp>
      <p:sp>
        <p:nvSpPr>
          <p:cNvPr id="7" name="Text Placeholder 6"/>
          <p:cNvSpPr>
            <a:spLocks noGrp="1"/>
          </p:cNvSpPr>
          <p:nvPr>
            <p:ph type="body" sz="quarter" idx="10"/>
          </p:nvPr>
        </p:nvSpPr>
        <p:spPr>
          <a:xfrm>
            <a:off x="149528" y="2543094"/>
            <a:ext cx="11892953" cy="609600"/>
          </a:xfrm>
        </p:spPr>
        <p:txBody>
          <a:bodyPr/>
          <a:lstStyle>
            <a:lvl1pPr marL="0" indent="0" algn="ctr">
              <a:buNone/>
              <a:defRPr sz="2400" cap="all" baseline="0">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243823184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Closing Slide - We Know Energ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GB"/>
          </a:p>
        </p:txBody>
      </p:sp>
      <p:cxnSp>
        <p:nvCxnSpPr>
          <p:cNvPr id="5" name="Straight Connector 4"/>
          <p:cNvCxnSpPr/>
          <p:nvPr/>
        </p:nvCxnSpPr>
        <p:spPr>
          <a:xfrm>
            <a:off x="3657600" y="3200400"/>
            <a:ext cx="4876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657600" y="2667004"/>
            <a:ext cx="4876800" cy="461665"/>
          </a:xfrm>
          <a:prstGeom prst="rect">
            <a:avLst/>
          </a:prstGeom>
          <a:noFill/>
        </p:spPr>
        <p:txBody>
          <a:bodyPr wrap="square" rtlCol="0">
            <a:spAutoFit/>
          </a:bodyPr>
          <a:lstStyle/>
          <a:p>
            <a:pPr algn="ctr"/>
            <a:r>
              <a:rPr lang="en-US" sz="2400" dirty="0" smtClean="0">
                <a:solidFill>
                  <a:srgbClr val="5E9CAE"/>
                </a:solidFill>
              </a:rPr>
              <a:t>WE KNOW ENERGY®</a:t>
            </a:r>
            <a:endParaRPr lang="en-US" sz="2400" dirty="0">
              <a:solidFill>
                <a:srgbClr val="5E9CAE"/>
              </a:solidFill>
            </a:endParaRPr>
          </a:p>
        </p:txBody>
      </p:sp>
    </p:spTree>
    <p:extLst>
      <p:ext uri="{BB962C8B-B14F-4D97-AF65-F5344CB8AC3E}">
        <p14:creationId xmlns:p14="http://schemas.microsoft.com/office/powerpoint/2010/main" val="416500184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
          <p:cNvGrpSpPr>
            <a:grpSpLocks/>
          </p:cNvGrpSpPr>
          <p:nvPr/>
        </p:nvGrpSpPr>
        <p:grpSpPr bwMode="auto">
          <a:xfrm>
            <a:off x="-17463" y="0"/>
            <a:ext cx="12231688" cy="6856413"/>
            <a:chOff x="-16934" y="0"/>
            <a:chExt cx="12231160" cy="6856214"/>
          </a:xfrm>
        </p:grpSpPr>
        <p:pic>
          <p:nvPicPr>
            <p:cNvPr id="5" name="Picture 12" descr="HD-PanelTitleR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4" descr="HDRibbonTitle-UniformTri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34"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HDRibbonTitle-UniformTri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36202"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8"/>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0" name="Group 17"/>
          <p:cNvGrpSpPr>
            <a:grpSpLocks/>
          </p:cNvGrpSpPr>
          <p:nvPr userDrawn="1"/>
        </p:nvGrpSpPr>
        <p:grpSpPr bwMode="auto">
          <a:xfrm>
            <a:off x="-17463" y="0"/>
            <a:ext cx="12231688" cy="6856413"/>
            <a:chOff x="-16934" y="0"/>
            <a:chExt cx="12231160" cy="6856214"/>
          </a:xfrm>
        </p:grpSpPr>
        <p:pic>
          <p:nvPicPr>
            <p:cNvPr id="11" name="Picture 18" descr="HD-PanelTitleR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328332" y="1540931"/>
              <a:ext cx="7543802" cy="3835401"/>
            </a:xfrm>
            <a:prstGeom prst="rect">
              <a:avLst/>
            </a:prstGeom>
            <a:noFill/>
            <a:ln w="15875">
              <a:solidFill>
                <a:srgbClr val="2A3A91"/>
              </a:solidFill>
              <a:miter lim="800000"/>
            </a:ln>
          </p:spPr>
          <p:style>
            <a:lnRef idx="1">
              <a:schemeClr val="accent1"/>
            </a:lnRef>
            <a:fillRef idx="3">
              <a:schemeClr val="accent1"/>
            </a:fillRef>
            <a:effectRef idx="2">
              <a:schemeClr val="accent1"/>
            </a:effectRef>
            <a:fontRef idx="minor">
              <a:schemeClr val="lt1"/>
            </a:fontRef>
          </p:style>
        </p:sp>
        <p:pic>
          <p:nvPicPr>
            <p:cNvPr id="13" name="Picture 20" descr="HDRibbonTitle-UniformTri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34"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1" descr="HDRibbonTitle-UniformTri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36202"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5" name="Straight Connector 14"/>
          <p:cNvCxnSpPr/>
          <p:nvPr userDrawn="1"/>
        </p:nvCxnSpPr>
        <p:spPr>
          <a:xfrm>
            <a:off x="2687638" y="3675063"/>
            <a:ext cx="6816725" cy="0"/>
          </a:xfrm>
          <a:prstGeom prst="line">
            <a:avLst/>
          </a:prstGeom>
          <a:ln>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Date Placeholder 3"/>
          <p:cNvSpPr>
            <a:spLocks noGrp="1"/>
          </p:cNvSpPr>
          <p:nvPr>
            <p:ph type="dt" sz="half" idx="10"/>
          </p:nvPr>
        </p:nvSpPr>
        <p:spPr>
          <a:xfrm>
            <a:off x="7983538" y="5037138"/>
            <a:ext cx="896937" cy="279400"/>
          </a:xfrm>
        </p:spPr>
        <p:txBody>
          <a:bodyPr/>
          <a:lstStyle>
            <a:lvl1pPr>
              <a:defRPr/>
            </a:lvl1pPr>
          </a:lstStyle>
          <a:p>
            <a:pPr>
              <a:defRPr/>
            </a:pPr>
            <a:fld id="{D7BDF815-E257-471D-919D-8D9358D64862}" type="datetime1">
              <a:rPr lang="en-US" smtClean="0">
                <a:solidFill>
                  <a:prstClr val="black"/>
                </a:solidFill>
              </a:rPr>
              <a:pPr>
                <a:defRPr/>
              </a:pPr>
              <a:t>9/23/2016</a:t>
            </a:fld>
            <a:endParaRPr lang="en-US">
              <a:solidFill>
                <a:prstClr val="black"/>
              </a:solidFill>
            </a:endParaRPr>
          </a:p>
        </p:txBody>
      </p:sp>
      <p:sp>
        <p:nvSpPr>
          <p:cNvPr id="17" name="Footer Placeholder 4"/>
          <p:cNvSpPr>
            <a:spLocks noGrp="1"/>
          </p:cNvSpPr>
          <p:nvPr>
            <p:ph type="ftr" sz="quarter" idx="11"/>
          </p:nvPr>
        </p:nvSpPr>
        <p:spPr>
          <a:xfrm>
            <a:off x="2692400" y="5037138"/>
            <a:ext cx="5214938" cy="279400"/>
          </a:xfrm>
        </p:spPr>
        <p:txBody>
          <a:bodyPr/>
          <a:lstStyle>
            <a:lvl1pPr>
              <a:defRPr/>
            </a:lvl1pPr>
          </a:lstStyle>
          <a:p>
            <a:pPr>
              <a:defRPr/>
            </a:pPr>
            <a:endParaRPr lang="en-US">
              <a:solidFill>
                <a:prstClr val="black"/>
              </a:solidFill>
            </a:endParaRPr>
          </a:p>
        </p:txBody>
      </p:sp>
      <p:sp>
        <p:nvSpPr>
          <p:cNvPr id="18" name="Slide Number Placeholder 5"/>
          <p:cNvSpPr>
            <a:spLocks noGrp="1"/>
          </p:cNvSpPr>
          <p:nvPr>
            <p:ph type="sldNum" sz="quarter" idx="12"/>
          </p:nvPr>
        </p:nvSpPr>
        <p:spPr>
          <a:xfrm>
            <a:off x="11637960" y="6577013"/>
            <a:ext cx="550863" cy="279400"/>
          </a:xfrm>
          <a:prstGeom prst="rect">
            <a:avLst/>
          </a:prstGeom>
        </p:spPr>
        <p:txBody>
          <a:bodyPr/>
          <a:lstStyle>
            <a:lvl1pPr>
              <a:defRPr/>
            </a:lvl1pPr>
          </a:lstStyle>
          <a:p>
            <a:fld id="{8DF76E23-C82A-482F-810D-418D1BBC0D8D}" type="slidenum">
              <a:rPr lang="en-US" altLang="en-US">
                <a:solidFill>
                  <a:prstClr val="black"/>
                </a:solidFill>
              </a:rPr>
              <a:pPr/>
              <a:t>‹#›</a:t>
            </a:fld>
            <a:endParaRPr lang="en-US" altLang="en-US" dirty="0">
              <a:solidFill>
                <a:prstClr val="black"/>
              </a:solidFill>
            </a:endParaRPr>
          </a:p>
        </p:txBody>
      </p:sp>
    </p:spTree>
    <p:extLst>
      <p:ext uri="{BB962C8B-B14F-4D97-AF65-F5344CB8AC3E}">
        <p14:creationId xmlns:p14="http://schemas.microsoft.com/office/powerpoint/2010/main" val="340124545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p:nvCxnSpPr>
        <p:spPr>
          <a:xfrm>
            <a:off x="1395413" y="2420938"/>
            <a:ext cx="9407525" cy="0"/>
          </a:xfrm>
          <a:prstGeom prst="line">
            <a:avLst/>
          </a:prstGeom>
          <a:ln w="15875">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9DDB0CC5-ED40-4E70-976E-D7BE4A1F02E8}" type="datetime1">
              <a:rPr lang="en-US" smtClean="0">
                <a:solidFill>
                  <a:prstClr val="black"/>
                </a:solidFill>
              </a:rPr>
              <a:pPr>
                <a:defRPr/>
              </a:pPr>
              <a:t>9/23/2016</a:t>
            </a:fld>
            <a:endParaRPr lang="en-US">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Tree>
    <p:extLst>
      <p:ext uri="{BB962C8B-B14F-4D97-AF65-F5344CB8AC3E}">
        <p14:creationId xmlns:p14="http://schemas.microsoft.com/office/powerpoint/2010/main" val="1639528863"/>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2012950" y="3709988"/>
            <a:ext cx="8162925" cy="0"/>
          </a:xfrm>
          <a:prstGeom prst="line">
            <a:avLst/>
          </a:prstGeom>
          <a:ln w="15875">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9A658D-855C-4994-B405-F3E7A61989B1}" type="datetime1">
              <a:rPr lang="en-US" smtClean="0">
                <a:solidFill>
                  <a:prstClr val="black"/>
                </a:solidFill>
              </a:rPr>
              <a:pPr>
                <a:defRPr/>
              </a:pPr>
              <a:t>9/23/2016</a:t>
            </a:fld>
            <a:endParaRPr lang="en-US">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a:xfrm>
            <a:off x="11554137" y="6578600"/>
            <a:ext cx="542925" cy="279400"/>
          </a:xfrm>
          <a:prstGeom prst="rect">
            <a:avLst/>
          </a:prstGeom>
        </p:spPr>
        <p:txBody>
          <a:bodyPr/>
          <a:lstStyle>
            <a:lvl1pPr>
              <a:defRPr/>
            </a:lvl1pPr>
          </a:lstStyle>
          <a:p>
            <a:fld id="{27EABE04-66AB-46E4-BAA6-B6BAED10C682}"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10110102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BB4A22B-922D-4840-B9B1-5531841CEC65}" type="datetime1">
              <a:rPr lang="en-US" smtClean="0"/>
              <a:t>9/23/2016</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11818069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395413" y="2420938"/>
            <a:ext cx="9407525" cy="0"/>
          </a:xfrm>
          <a:prstGeom prst="line">
            <a:avLst/>
          </a:prstGeom>
          <a:ln w="15875">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0"/>
          </p:nvPr>
        </p:nvSpPr>
        <p:spPr/>
        <p:txBody>
          <a:bodyPr/>
          <a:lstStyle>
            <a:lvl1pPr>
              <a:defRPr/>
            </a:lvl1pPr>
          </a:lstStyle>
          <a:p>
            <a:pPr>
              <a:defRPr/>
            </a:pPr>
            <a:fld id="{5601643B-7E05-4E86-B3EC-24BEEF2C7777}" type="datetime1">
              <a:rPr lang="en-US" smtClean="0">
                <a:solidFill>
                  <a:prstClr val="black"/>
                </a:solidFill>
              </a:rPr>
              <a:pPr>
                <a:defRPr/>
              </a:pPr>
              <a:t>9/23/2016</a:t>
            </a:fld>
            <a:endParaRPr lang="en-US">
              <a:solidFill>
                <a:prstClr val="black"/>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8" name="Slide Number Placeholder 6"/>
          <p:cNvSpPr>
            <a:spLocks noGrp="1"/>
          </p:cNvSpPr>
          <p:nvPr>
            <p:ph type="sldNum" sz="quarter" idx="12"/>
          </p:nvPr>
        </p:nvSpPr>
        <p:spPr>
          <a:xfrm>
            <a:off x="11554137" y="6578600"/>
            <a:ext cx="542925" cy="279400"/>
          </a:xfrm>
          <a:prstGeom prst="rect">
            <a:avLst/>
          </a:prstGeom>
        </p:spPr>
        <p:txBody>
          <a:bodyPr/>
          <a:lstStyle>
            <a:lvl1pPr>
              <a:defRPr/>
            </a:lvl1pPr>
          </a:lstStyle>
          <a:p>
            <a:fld id="{223DD75A-F28D-417D-909F-15240348F4B1}"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29594401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1395413" y="2420938"/>
            <a:ext cx="9407525" cy="0"/>
          </a:xfrm>
          <a:prstGeom prst="line">
            <a:avLst/>
          </a:prstGeom>
          <a:ln w="15875">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rgbClr val="2A3A9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rgbClr val="2A3A9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80670" y="3243262"/>
            <a:ext cx="4718304" cy="2632605"/>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07770D44-6BAE-451A-A110-4AA62C39C33E}" type="datetime1">
              <a:rPr lang="en-US" smtClean="0">
                <a:solidFill>
                  <a:prstClr val="black"/>
                </a:solidFill>
              </a:rPr>
              <a:pPr>
                <a:defRPr/>
              </a:pPr>
              <a:t>9/23/2016</a:t>
            </a:fld>
            <a:endParaRPr lang="en-US">
              <a:solidFill>
                <a:prstClr val="black"/>
              </a:solidFill>
            </a:endParaRPr>
          </a:p>
        </p:txBody>
      </p:sp>
      <p:sp>
        <p:nvSpPr>
          <p:cNvPr id="9" name="Footer Placeholder 7"/>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10" name="Slide Number Placeholder 8"/>
          <p:cNvSpPr>
            <a:spLocks noGrp="1"/>
          </p:cNvSpPr>
          <p:nvPr>
            <p:ph type="sldNum" sz="quarter" idx="12"/>
          </p:nvPr>
        </p:nvSpPr>
        <p:spPr>
          <a:xfrm>
            <a:off x="11554137" y="6578600"/>
            <a:ext cx="542925" cy="279400"/>
          </a:xfrm>
          <a:prstGeom prst="rect">
            <a:avLst/>
          </a:prstGeom>
        </p:spPr>
        <p:txBody>
          <a:bodyPr/>
          <a:lstStyle>
            <a:lvl1pPr>
              <a:defRPr/>
            </a:lvl1pPr>
          </a:lstStyle>
          <a:p>
            <a:fld id="{5A082B1A-00BC-4A4D-A60D-31314D381893}"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2844311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395413" y="2420938"/>
            <a:ext cx="9407525" cy="0"/>
          </a:xfrm>
          <a:prstGeom prst="line">
            <a:avLst/>
          </a:prstGeom>
          <a:ln w="15875">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fld id="{B47C60FC-39B4-420B-9FEF-DABD89E760DE}" type="datetime1">
              <a:rPr lang="en-US" smtClean="0">
                <a:solidFill>
                  <a:prstClr val="black"/>
                </a:solidFill>
              </a:rPr>
              <a:pPr>
                <a:defRPr/>
              </a:pPr>
              <a:t>9/23/2016</a:t>
            </a:fld>
            <a:endParaRPr lang="en-US">
              <a:solidFill>
                <a:prstClr val="black"/>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4"/>
          <p:cNvSpPr>
            <a:spLocks noGrp="1"/>
          </p:cNvSpPr>
          <p:nvPr>
            <p:ph type="sldNum" sz="quarter" idx="12"/>
          </p:nvPr>
        </p:nvSpPr>
        <p:spPr>
          <a:xfrm>
            <a:off x="11554137" y="6578600"/>
            <a:ext cx="542925" cy="279400"/>
          </a:xfrm>
          <a:prstGeom prst="rect">
            <a:avLst/>
          </a:prstGeom>
        </p:spPr>
        <p:txBody>
          <a:bodyPr/>
          <a:lstStyle>
            <a:lvl1pPr>
              <a:defRPr/>
            </a:lvl1pPr>
          </a:lstStyle>
          <a:p>
            <a:fld id="{E1D996BF-BDC1-4FF1-BC82-FDDC438678D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101274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214CA76-5C32-4152-B5D9-95A0F39BBDB9}" type="datetime1">
              <a:rPr lang="en-US" smtClean="0">
                <a:solidFill>
                  <a:prstClr val="black"/>
                </a:solidFill>
              </a:rPr>
              <a:pPr>
                <a:defRPr/>
              </a:pPr>
              <a:t>9/23/2016</a:t>
            </a:fld>
            <a:endParaRPr lang="en-US">
              <a:solidFill>
                <a:prstClr val="black"/>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4" name="Slide Number Placeholder 5"/>
          <p:cNvSpPr>
            <a:spLocks noGrp="1"/>
          </p:cNvSpPr>
          <p:nvPr>
            <p:ph type="sldNum" sz="quarter" idx="12"/>
          </p:nvPr>
        </p:nvSpPr>
        <p:spPr>
          <a:xfrm>
            <a:off x="11554137" y="6578600"/>
            <a:ext cx="542925" cy="279400"/>
          </a:xfrm>
          <a:prstGeom prst="rect">
            <a:avLst/>
          </a:prstGeom>
        </p:spPr>
        <p:txBody>
          <a:bodyPr/>
          <a:lstStyle>
            <a:lvl1pPr>
              <a:defRPr/>
            </a:lvl1pPr>
          </a:lstStyle>
          <a:p>
            <a:fld id="{67768C5B-4C06-485C-A1FB-5950422241E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7102864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a:off x="1395413" y="2913063"/>
            <a:ext cx="3514725" cy="0"/>
          </a:xfrm>
          <a:prstGeom prst="line">
            <a:avLst/>
          </a:prstGeom>
          <a:ln w="15875">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8082CC6C-EAF3-429B-A366-D339F71CAD21}" type="datetime1">
              <a:rPr lang="en-US" smtClean="0">
                <a:solidFill>
                  <a:prstClr val="black"/>
                </a:solidFill>
              </a:rPr>
              <a:pPr>
                <a:defRPr/>
              </a:pPr>
              <a:t>9/23/2016</a:t>
            </a:fld>
            <a:endParaRPr lang="en-US">
              <a:solidFill>
                <a:prstClr val="black"/>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8" name="Slide Number Placeholder 6"/>
          <p:cNvSpPr>
            <a:spLocks noGrp="1"/>
          </p:cNvSpPr>
          <p:nvPr>
            <p:ph type="sldNum" sz="quarter" idx="12"/>
          </p:nvPr>
        </p:nvSpPr>
        <p:spPr>
          <a:xfrm>
            <a:off x="11554137" y="6578600"/>
            <a:ext cx="542925" cy="279400"/>
          </a:xfrm>
          <a:prstGeom prst="rect">
            <a:avLst/>
          </a:prstGeom>
        </p:spPr>
        <p:txBody>
          <a:bodyPr/>
          <a:lstStyle>
            <a:lvl1pPr>
              <a:defRPr/>
            </a:lvl1pPr>
          </a:lstStyle>
          <a:p>
            <a:fld id="{6A6B27D0-E3B0-4761-83E3-220BF3C06422}"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033437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2AC14BF-1537-4B49-AB59-2327E7A1A56F}" type="datetime1">
              <a:rPr lang="en-US" smtClean="0">
                <a:solidFill>
                  <a:prstClr val="black"/>
                </a:solidFill>
              </a:rPr>
              <a:pPr>
                <a:defRPr/>
              </a:pPr>
              <a:t>9/23/2016</a:t>
            </a:fld>
            <a:endParaRPr lang="en-US">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a:xfrm>
            <a:off x="11554137" y="6578600"/>
            <a:ext cx="542925" cy="279400"/>
          </a:xfrm>
          <a:prstGeom prst="rect">
            <a:avLst/>
          </a:prstGeom>
        </p:spPr>
        <p:txBody>
          <a:bodyPr/>
          <a:lstStyle>
            <a:lvl1pPr>
              <a:defRPr/>
            </a:lvl1pPr>
          </a:lstStyle>
          <a:p>
            <a:fld id="{F6BD5DEC-D2A2-4708-937E-79D8031CB759}"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7402242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CE959CE-993A-4D42-A638-E48F29C21DE5}" type="datetime1">
              <a:rPr lang="en-US" smtClean="0">
                <a:solidFill>
                  <a:prstClr val="black"/>
                </a:solidFill>
              </a:rPr>
              <a:pPr>
                <a:defRPr/>
              </a:pPr>
              <a:t>9/23/2016</a:t>
            </a:fld>
            <a:endParaRPr lang="en-US">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a:xfrm>
            <a:off x="11554137" y="6578600"/>
            <a:ext cx="542925" cy="279400"/>
          </a:xfrm>
          <a:prstGeom prst="rect">
            <a:avLst/>
          </a:prstGeom>
        </p:spPr>
        <p:txBody>
          <a:bodyPr/>
          <a:lstStyle>
            <a:lvl1pPr>
              <a:defRPr/>
            </a:lvl1pPr>
          </a:lstStyle>
          <a:p>
            <a:fld id="{F084A3A0-2FEC-4A58-86C4-112982F86B61}"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725548487"/>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cxnSp>
        <p:nvCxnSpPr>
          <p:cNvPr id="4" name="Straight Connector 3"/>
          <p:cNvCxnSpPr/>
          <p:nvPr/>
        </p:nvCxnSpPr>
        <p:spPr>
          <a:xfrm>
            <a:off x="1395413" y="4140200"/>
            <a:ext cx="9407525" cy="0"/>
          </a:xfrm>
          <a:prstGeom prst="line">
            <a:avLst/>
          </a:prstGeom>
          <a:ln w="15875">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0C8D1D2-D3CB-43D6-9557-3441036C08DB}" type="datetime1">
              <a:rPr lang="en-US" smtClean="0">
                <a:solidFill>
                  <a:prstClr val="black"/>
                </a:solidFill>
              </a:rPr>
              <a:pPr>
                <a:defRPr/>
              </a:pPr>
              <a:t>9/23/2016</a:t>
            </a:fld>
            <a:endParaRPr lang="en-US">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a:xfrm>
            <a:off x="11554137" y="6578600"/>
            <a:ext cx="542925" cy="279400"/>
          </a:xfrm>
          <a:prstGeom prst="rect">
            <a:avLst/>
          </a:prstGeom>
        </p:spPr>
        <p:txBody>
          <a:bodyPr/>
          <a:lstStyle>
            <a:lvl1pPr>
              <a:defRPr/>
            </a:lvl1pPr>
          </a:lstStyle>
          <a:p>
            <a:fld id="{FD79158C-F6F2-432A-B3FD-ABADAB21799C}"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357170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11"/>
          <p:cNvSpPr txBox="1">
            <a:spLocks noChangeArrowheads="1"/>
          </p:cNvSpPr>
          <p:nvPr/>
        </p:nvSpPr>
        <p:spPr bwMode="auto">
          <a:xfrm>
            <a:off x="862013" y="8794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r>
              <a:rPr lang="en-US" altLang="en-US" sz="8000">
                <a:solidFill>
                  <a:prstClr val="black"/>
                </a:solidFill>
                <a:cs typeface="Arial" panose="020B0604020202020204" pitchFamily="34" charset="0"/>
              </a:rPr>
              <a:t>“</a:t>
            </a:r>
          </a:p>
        </p:txBody>
      </p:sp>
      <p:sp>
        <p:nvSpPr>
          <p:cNvPr id="6" name="TextBox 12"/>
          <p:cNvSpPr txBox="1">
            <a:spLocks noChangeArrowheads="1"/>
          </p:cNvSpPr>
          <p:nvPr/>
        </p:nvSpPr>
        <p:spPr bwMode="auto">
          <a:xfrm>
            <a:off x="10599738" y="2827338"/>
            <a:ext cx="609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fontAlgn="base">
              <a:spcBef>
                <a:spcPct val="0"/>
              </a:spcBef>
              <a:spcAft>
                <a:spcPct val="0"/>
              </a:spcAft>
            </a:pPr>
            <a:r>
              <a:rPr lang="en-US" altLang="en-US" sz="8000">
                <a:solidFill>
                  <a:prstClr val="black"/>
                </a:solidFill>
                <a:cs typeface="Arial" panose="020B0604020202020204" pitchFamily="34" charset="0"/>
              </a:rPr>
              <a:t>”</a:t>
            </a:r>
          </a:p>
        </p:txBody>
      </p:sp>
      <p:cxnSp>
        <p:nvCxnSpPr>
          <p:cNvPr id="7" name="Straight Connector 6"/>
          <p:cNvCxnSpPr/>
          <p:nvPr/>
        </p:nvCxnSpPr>
        <p:spPr>
          <a:xfrm>
            <a:off x="1395413" y="4140200"/>
            <a:ext cx="9407525" cy="0"/>
          </a:xfrm>
          <a:prstGeom prst="line">
            <a:avLst/>
          </a:prstGeom>
          <a:ln w="15875">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4"/>
          </p:nvPr>
        </p:nvSpPr>
        <p:spPr/>
        <p:txBody>
          <a:bodyPr/>
          <a:lstStyle>
            <a:lvl1pPr>
              <a:defRPr/>
            </a:lvl1pPr>
          </a:lstStyle>
          <a:p>
            <a:pPr>
              <a:defRPr/>
            </a:pPr>
            <a:fld id="{6121E4F5-66B9-499E-B640-5BE134258281}" type="datetime1">
              <a:rPr lang="en-US" smtClean="0">
                <a:solidFill>
                  <a:prstClr val="black"/>
                </a:solidFill>
              </a:rPr>
              <a:pPr>
                <a:defRPr/>
              </a:pPr>
              <a:t>9/23/2016</a:t>
            </a:fld>
            <a:endParaRPr lang="en-US">
              <a:solidFill>
                <a:prstClr val="black"/>
              </a:solidFill>
            </a:endParaRPr>
          </a:p>
        </p:txBody>
      </p:sp>
      <p:sp>
        <p:nvSpPr>
          <p:cNvPr id="9" name="Footer Placeholder 4"/>
          <p:cNvSpPr>
            <a:spLocks noGrp="1"/>
          </p:cNvSpPr>
          <p:nvPr>
            <p:ph type="ftr" sz="quarter" idx="15"/>
          </p:nvPr>
        </p:nvSpPr>
        <p:spPr/>
        <p:txBody>
          <a:bodyPr/>
          <a:lstStyle>
            <a:lvl1pPr>
              <a:defRPr/>
            </a:lvl1pPr>
          </a:lstStyle>
          <a:p>
            <a:pPr>
              <a:defRPr/>
            </a:pPr>
            <a:endParaRPr lang="en-US">
              <a:solidFill>
                <a:prstClr val="black"/>
              </a:solidFill>
            </a:endParaRPr>
          </a:p>
        </p:txBody>
      </p:sp>
      <p:sp>
        <p:nvSpPr>
          <p:cNvPr id="11" name="Slide Number Placeholder 5"/>
          <p:cNvSpPr>
            <a:spLocks noGrp="1"/>
          </p:cNvSpPr>
          <p:nvPr>
            <p:ph type="sldNum" sz="quarter" idx="16"/>
          </p:nvPr>
        </p:nvSpPr>
        <p:spPr>
          <a:xfrm>
            <a:off x="11554137" y="6578600"/>
            <a:ext cx="542925" cy="279400"/>
          </a:xfrm>
          <a:prstGeom prst="rect">
            <a:avLst/>
          </a:prstGeom>
        </p:spPr>
        <p:txBody>
          <a:bodyPr/>
          <a:lstStyle>
            <a:lvl1pPr>
              <a:defRPr/>
            </a:lvl1pPr>
          </a:lstStyle>
          <a:p>
            <a:fld id="{33DDC7A4-E25F-45B3-9486-B1A3B6100AA5}"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7189573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677E9F7-612B-4CB4-AF38-8AFAFF74BCE5}" type="datetime1">
              <a:rPr lang="en-US" smtClean="0">
                <a:solidFill>
                  <a:prstClr val="black"/>
                </a:solidFill>
              </a:rPr>
              <a:pPr>
                <a:defRPr/>
              </a:pPr>
              <a:t>9/23/2016</a:t>
            </a:fld>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11554137" y="6578600"/>
            <a:ext cx="542925" cy="279400"/>
          </a:xfrm>
          <a:prstGeom prst="rect">
            <a:avLst/>
          </a:prstGeom>
        </p:spPr>
        <p:txBody>
          <a:bodyPr/>
          <a:lstStyle>
            <a:lvl1pPr>
              <a:defRPr/>
            </a:lvl1pPr>
          </a:lstStyle>
          <a:p>
            <a:fld id="{414300D2-5C6D-41B9-BEE2-73526AED86B4}"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7553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C87DD3-8AF6-4A69-92D0-EBE4981D906C}" type="datetime1">
              <a:rPr lang="en-US" smtClean="0"/>
              <a:t>9/23/2016</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6819271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11"/>
          <p:cNvSpPr txBox="1">
            <a:spLocks noChangeArrowheads="1"/>
          </p:cNvSpPr>
          <p:nvPr/>
        </p:nvSpPr>
        <p:spPr bwMode="auto">
          <a:xfrm>
            <a:off x="862013" y="8794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r>
              <a:rPr lang="en-US" altLang="en-US" sz="8000">
                <a:solidFill>
                  <a:prstClr val="black"/>
                </a:solidFill>
                <a:cs typeface="Arial" panose="020B0604020202020204" pitchFamily="34" charset="0"/>
              </a:rPr>
              <a:t>“</a:t>
            </a:r>
          </a:p>
        </p:txBody>
      </p:sp>
      <p:sp>
        <p:nvSpPr>
          <p:cNvPr id="6" name="TextBox 12"/>
          <p:cNvSpPr txBox="1">
            <a:spLocks noChangeArrowheads="1"/>
          </p:cNvSpPr>
          <p:nvPr/>
        </p:nvSpPr>
        <p:spPr bwMode="auto">
          <a:xfrm>
            <a:off x="10599738" y="2598738"/>
            <a:ext cx="609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fontAlgn="base">
              <a:spcBef>
                <a:spcPct val="0"/>
              </a:spcBef>
              <a:spcAft>
                <a:spcPct val="0"/>
              </a:spcAft>
            </a:pPr>
            <a:r>
              <a:rPr lang="en-US" altLang="en-US" sz="8000">
                <a:solidFill>
                  <a:prstClr val="black"/>
                </a:solidFill>
                <a:cs typeface="Arial" panose="020B0604020202020204" pitchFamily="34" charset="0"/>
              </a:rPr>
              <a:t>”</a:t>
            </a:r>
          </a:p>
        </p:txBody>
      </p:sp>
      <p:cxnSp>
        <p:nvCxnSpPr>
          <p:cNvPr id="7" name="Straight Connector 6"/>
          <p:cNvCxnSpPr/>
          <p:nvPr/>
        </p:nvCxnSpPr>
        <p:spPr>
          <a:xfrm>
            <a:off x="1395413" y="3429000"/>
            <a:ext cx="9407525" cy="0"/>
          </a:xfrm>
          <a:prstGeom prst="line">
            <a:avLst/>
          </a:prstGeom>
          <a:ln w="15875">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4"/>
          </p:nvPr>
        </p:nvSpPr>
        <p:spPr/>
        <p:txBody>
          <a:bodyPr/>
          <a:lstStyle>
            <a:lvl1pPr>
              <a:defRPr/>
            </a:lvl1pPr>
          </a:lstStyle>
          <a:p>
            <a:pPr>
              <a:defRPr/>
            </a:pPr>
            <a:fld id="{078ED892-884D-4289-96EA-8A071D604A2F}" type="datetime1">
              <a:rPr lang="en-US" smtClean="0">
                <a:solidFill>
                  <a:prstClr val="black"/>
                </a:solidFill>
              </a:rPr>
              <a:pPr>
                <a:defRPr/>
              </a:pPr>
              <a:t>9/23/2016</a:t>
            </a:fld>
            <a:endParaRPr lang="en-US">
              <a:solidFill>
                <a:prstClr val="black"/>
              </a:solidFill>
            </a:endParaRPr>
          </a:p>
        </p:txBody>
      </p:sp>
      <p:sp>
        <p:nvSpPr>
          <p:cNvPr id="9" name="Footer Placeholder 4"/>
          <p:cNvSpPr>
            <a:spLocks noGrp="1"/>
          </p:cNvSpPr>
          <p:nvPr>
            <p:ph type="ftr" sz="quarter" idx="15"/>
          </p:nvPr>
        </p:nvSpPr>
        <p:spPr/>
        <p:txBody>
          <a:bodyPr/>
          <a:lstStyle>
            <a:lvl1pPr>
              <a:defRPr/>
            </a:lvl1pPr>
          </a:lstStyle>
          <a:p>
            <a:pPr>
              <a:defRPr/>
            </a:pPr>
            <a:endParaRPr lang="en-US">
              <a:solidFill>
                <a:prstClr val="black"/>
              </a:solidFill>
            </a:endParaRPr>
          </a:p>
        </p:txBody>
      </p:sp>
      <p:sp>
        <p:nvSpPr>
          <p:cNvPr id="10" name="Slide Number Placeholder 5"/>
          <p:cNvSpPr>
            <a:spLocks noGrp="1"/>
          </p:cNvSpPr>
          <p:nvPr>
            <p:ph type="sldNum" sz="quarter" idx="16"/>
          </p:nvPr>
        </p:nvSpPr>
        <p:spPr>
          <a:xfrm>
            <a:off x="11554137" y="6578600"/>
            <a:ext cx="542925" cy="279400"/>
          </a:xfrm>
          <a:prstGeom prst="rect">
            <a:avLst/>
          </a:prstGeom>
        </p:spPr>
        <p:txBody>
          <a:bodyPr/>
          <a:lstStyle>
            <a:lvl1pPr>
              <a:defRPr/>
            </a:lvl1pPr>
          </a:lstStyle>
          <a:p>
            <a:fld id="{6169636B-17D5-4B58-B8A9-ED9DDF11AA81}"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895696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cxnSp>
        <p:nvCxnSpPr>
          <p:cNvPr id="5" name="Straight Connector 4"/>
          <p:cNvCxnSpPr/>
          <p:nvPr/>
        </p:nvCxnSpPr>
        <p:spPr>
          <a:xfrm>
            <a:off x="1395413" y="3429000"/>
            <a:ext cx="9407525" cy="0"/>
          </a:xfrm>
          <a:prstGeom prst="line">
            <a:avLst/>
          </a:prstGeom>
          <a:ln w="15875">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4"/>
          </p:nvPr>
        </p:nvSpPr>
        <p:spPr/>
        <p:txBody>
          <a:bodyPr/>
          <a:lstStyle>
            <a:lvl1pPr>
              <a:defRPr/>
            </a:lvl1pPr>
          </a:lstStyle>
          <a:p>
            <a:pPr>
              <a:defRPr/>
            </a:pPr>
            <a:fld id="{F62F9FFD-E54C-4AF2-8CBE-8BE68CE467C2}" type="datetime1">
              <a:rPr lang="en-US" smtClean="0">
                <a:solidFill>
                  <a:prstClr val="black"/>
                </a:solidFill>
              </a:rPr>
              <a:pPr>
                <a:defRPr/>
              </a:pPr>
              <a:t>9/23/2016</a:t>
            </a:fld>
            <a:endParaRPr lang="en-US">
              <a:solidFill>
                <a:prstClr val="black"/>
              </a:solidFill>
            </a:endParaRPr>
          </a:p>
        </p:txBody>
      </p:sp>
      <p:sp>
        <p:nvSpPr>
          <p:cNvPr id="7" name="Footer Placeholder 4"/>
          <p:cNvSpPr>
            <a:spLocks noGrp="1"/>
          </p:cNvSpPr>
          <p:nvPr>
            <p:ph type="ftr" sz="quarter" idx="15"/>
          </p:nvPr>
        </p:nvSpPr>
        <p:spPr/>
        <p:txBody>
          <a:bodyPr/>
          <a:lstStyle>
            <a:lvl1pPr>
              <a:defRPr/>
            </a:lvl1pPr>
          </a:lstStyle>
          <a:p>
            <a:pPr>
              <a:defRPr/>
            </a:pPr>
            <a:endParaRPr lang="en-US">
              <a:solidFill>
                <a:prstClr val="black"/>
              </a:solidFill>
            </a:endParaRPr>
          </a:p>
        </p:txBody>
      </p:sp>
      <p:sp>
        <p:nvSpPr>
          <p:cNvPr id="8" name="Slide Number Placeholder 5"/>
          <p:cNvSpPr>
            <a:spLocks noGrp="1"/>
          </p:cNvSpPr>
          <p:nvPr>
            <p:ph type="sldNum" sz="quarter" idx="16"/>
          </p:nvPr>
        </p:nvSpPr>
        <p:spPr>
          <a:xfrm>
            <a:off x="11554137" y="6578600"/>
            <a:ext cx="542925" cy="279400"/>
          </a:xfrm>
          <a:prstGeom prst="rect">
            <a:avLst/>
          </a:prstGeom>
        </p:spPr>
        <p:txBody>
          <a:bodyPr/>
          <a:lstStyle>
            <a:lvl1pPr>
              <a:defRPr/>
            </a:lvl1pPr>
          </a:lstStyle>
          <a:p>
            <a:fld id="{07406A1E-4319-4FEC-BB04-813DCF18E899}"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853314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p:nvCxnSpPr>
        <p:spPr>
          <a:xfrm>
            <a:off x="1395413" y="2420938"/>
            <a:ext cx="9407525" cy="0"/>
          </a:xfrm>
          <a:prstGeom prst="line">
            <a:avLst/>
          </a:prstGeom>
          <a:ln w="15875">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FF17EAB6-AB01-4E4A-9CFC-59E7910D16E0}" type="datetime1">
              <a:rPr lang="en-US" smtClean="0">
                <a:solidFill>
                  <a:prstClr val="black"/>
                </a:solidFill>
              </a:rPr>
              <a:pPr>
                <a:defRPr/>
              </a:pPr>
              <a:t>9/23/2016</a:t>
            </a:fld>
            <a:endParaRPr lang="en-US">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a:xfrm>
            <a:off x="11554137" y="6578600"/>
            <a:ext cx="542925" cy="279400"/>
          </a:xfrm>
          <a:prstGeom prst="rect">
            <a:avLst/>
          </a:prstGeom>
        </p:spPr>
        <p:txBody>
          <a:bodyPr/>
          <a:lstStyle>
            <a:lvl1pPr>
              <a:defRPr/>
            </a:lvl1pPr>
          </a:lstStyle>
          <a:p>
            <a:fld id="{A1FA573E-5314-412F-A9F2-8ECA096BF696}"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823581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p:cNvCxnSpPr/>
          <p:nvPr/>
        </p:nvCxnSpPr>
        <p:spPr>
          <a:xfrm>
            <a:off x="8864600" y="990600"/>
            <a:ext cx="0" cy="4876800"/>
          </a:xfrm>
          <a:prstGeom prst="line">
            <a:avLst/>
          </a:prstGeom>
          <a:ln w="15875">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2CCCC12-1F18-42EE-AC01-3504793D6DF6}" type="datetime1">
              <a:rPr lang="en-US" smtClean="0">
                <a:solidFill>
                  <a:prstClr val="black"/>
                </a:solidFill>
              </a:rPr>
              <a:pPr>
                <a:defRPr/>
              </a:pPr>
              <a:t>9/23/2016</a:t>
            </a:fld>
            <a:endParaRPr lang="en-US">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a:xfrm>
            <a:off x="11554137" y="6578600"/>
            <a:ext cx="542925" cy="279400"/>
          </a:xfrm>
          <a:prstGeom prst="rect">
            <a:avLst/>
          </a:prstGeom>
        </p:spPr>
        <p:txBody>
          <a:bodyPr/>
          <a:lstStyle>
            <a:lvl1pPr>
              <a:defRPr/>
            </a:lvl1pPr>
          </a:lstStyle>
          <a:p>
            <a:fld id="{5342D3B0-C0E2-433D-AAD3-F7B1AD06C82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22153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4"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FB0430-7183-4D53-B9C1-1ACC28A2251E}" type="datetime1">
              <a:rPr lang="en-US" smtClean="0"/>
              <a:t>9/23/2016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908508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69E2C1-4EF4-42BF-A6C6-FD68C977BD57}" type="datetime1">
              <a:rPr lang="en-US" smtClean="0"/>
              <a:t>9/23/2016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3713153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theme" Target="../theme/theme2.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theme" Target="../theme/theme3.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theme" Target="../theme/theme4.xml"/><Relationship Id="rId3" Type="http://schemas.openxmlformats.org/officeDocument/2006/relationships/slideLayout" Target="../slideLayouts/slideLayout59.xml"/><Relationship Id="rId21" Type="http://schemas.openxmlformats.org/officeDocument/2006/relationships/image" Target="../media/image5.png"/><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image" Target="../media/image4.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image" Target="../media/image3.png"/><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4" name="Freeform 11"/>
          <p:cNvSpPr/>
          <p:nvPr/>
        </p:nvSpPr>
        <p:spPr bwMode="auto">
          <a:xfrm>
            <a:off x="1" y="2575046"/>
            <a:ext cx="100643" cy="626215"/>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128600" y="3156531"/>
            <a:ext cx="646717" cy="232221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n>
            <a:noFill/>
          </a:ln>
        </p:spPr>
      </p:sp>
      <p:sp>
        <p:nvSpPr>
          <p:cNvPr id="26" name="Freeform 13"/>
          <p:cNvSpPr/>
          <p:nvPr/>
        </p:nvSpPr>
        <p:spPr bwMode="auto">
          <a:xfrm>
            <a:off x="806999" y="5447062"/>
            <a:ext cx="609443" cy="1420167"/>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n>
            <a:noFill/>
          </a:ln>
        </p:spPr>
      </p:sp>
      <p:sp>
        <p:nvSpPr>
          <p:cNvPr id="27" name="Freeform 14"/>
          <p:cNvSpPr/>
          <p:nvPr/>
        </p:nvSpPr>
        <p:spPr bwMode="auto">
          <a:xfrm>
            <a:off x="959827" y="6503801"/>
            <a:ext cx="171464" cy="363429"/>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n>
            <a:noFill/>
          </a:ln>
        </p:spPr>
      </p:sp>
      <p:sp>
        <p:nvSpPr>
          <p:cNvPr id="28" name="Freeform 15"/>
          <p:cNvSpPr/>
          <p:nvPr/>
        </p:nvSpPr>
        <p:spPr bwMode="auto">
          <a:xfrm>
            <a:off x="100643" y="3201259"/>
            <a:ext cx="821908" cy="3328632"/>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n>
            <a:noFill/>
          </a:ln>
        </p:spPr>
      </p:sp>
      <p:sp>
        <p:nvSpPr>
          <p:cNvPr id="29" name="Freeform 16"/>
          <p:cNvSpPr/>
          <p:nvPr/>
        </p:nvSpPr>
        <p:spPr bwMode="auto">
          <a:xfrm>
            <a:off x="22365" y="228602"/>
            <a:ext cx="106235" cy="2927929"/>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78279" y="2944066"/>
            <a:ext cx="78277" cy="493891"/>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769726" y="5478746"/>
            <a:ext cx="190101" cy="102505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n>
            <a:noFill/>
          </a:ln>
        </p:spPr>
      </p:sp>
      <p:sp>
        <p:nvSpPr>
          <p:cNvPr id="32" name="Freeform 19"/>
          <p:cNvSpPr/>
          <p:nvPr/>
        </p:nvSpPr>
        <p:spPr bwMode="auto">
          <a:xfrm>
            <a:off x="775315" y="1399026"/>
            <a:ext cx="2076203" cy="404803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n>
            <a:noFill/>
          </a:ln>
        </p:spPr>
      </p:sp>
      <p:sp>
        <p:nvSpPr>
          <p:cNvPr id="33" name="Freeform 20"/>
          <p:cNvSpPr/>
          <p:nvPr/>
        </p:nvSpPr>
        <p:spPr bwMode="auto">
          <a:xfrm>
            <a:off x="922551" y="6529893"/>
            <a:ext cx="162147" cy="337337"/>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769725" y="5359467"/>
            <a:ext cx="37275" cy="221785"/>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849866" y="6244739"/>
            <a:ext cx="238559" cy="622488"/>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n>
            <a:noFill/>
          </a:ln>
        </p:spPr>
      </p:sp>
      <p:sp>
        <p:nvSpPr>
          <p:cNvPr id="11" name="Freeform 27"/>
          <p:cNvSpPr/>
          <p:nvPr/>
        </p:nvSpPr>
        <p:spPr bwMode="auto">
          <a:xfrm>
            <a:off x="27222" y="-786"/>
            <a:ext cx="494327" cy="4401045"/>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sp>
      <p:sp>
        <p:nvSpPr>
          <p:cNvPr id="12" name="Freeform 28"/>
          <p:cNvSpPr/>
          <p:nvPr/>
        </p:nvSpPr>
        <p:spPr bwMode="auto">
          <a:xfrm>
            <a:off x="550289" y="4316472"/>
            <a:ext cx="423436" cy="158069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sp>
      <p:sp>
        <p:nvSpPr>
          <p:cNvPr id="13" name="Freeform 29"/>
          <p:cNvSpPr/>
          <p:nvPr/>
        </p:nvSpPr>
        <p:spPr bwMode="auto">
          <a:xfrm>
            <a:off x="1006295" y="5862684"/>
            <a:ext cx="431100" cy="990571"/>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sp>
      <p:sp>
        <p:nvSpPr>
          <p:cNvPr id="14" name="Freeform 30"/>
          <p:cNvSpPr/>
          <p:nvPr/>
        </p:nvSpPr>
        <p:spPr bwMode="auto">
          <a:xfrm>
            <a:off x="521550" y="4364373"/>
            <a:ext cx="551807" cy="2235968"/>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sp>
      <p:sp>
        <p:nvSpPr>
          <p:cNvPr id="15" name="Freeform 31"/>
          <p:cNvSpPr/>
          <p:nvPr/>
        </p:nvSpPr>
        <p:spPr bwMode="auto">
          <a:xfrm>
            <a:off x="467901" y="1289198"/>
            <a:ext cx="174356" cy="3027274"/>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sp>
      <p:sp>
        <p:nvSpPr>
          <p:cNvPr id="16" name="Freeform 32"/>
          <p:cNvSpPr/>
          <p:nvPr/>
        </p:nvSpPr>
        <p:spPr bwMode="auto">
          <a:xfrm>
            <a:off x="1111675" y="6571601"/>
            <a:ext cx="134120" cy="281652"/>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n>
            <a:noFill/>
          </a:ln>
        </p:spPr>
      </p:sp>
      <p:sp>
        <p:nvSpPr>
          <p:cNvPr id="17" name="Freeform 33"/>
          <p:cNvSpPr/>
          <p:nvPr/>
        </p:nvSpPr>
        <p:spPr bwMode="auto">
          <a:xfrm>
            <a:off x="502389" y="4107629"/>
            <a:ext cx="82388" cy="511572"/>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n>
            <a:noFill/>
          </a:ln>
        </p:spPr>
      </p:sp>
      <p:sp>
        <p:nvSpPr>
          <p:cNvPr id="18" name="Freeform 34"/>
          <p:cNvSpPr/>
          <p:nvPr/>
        </p:nvSpPr>
        <p:spPr bwMode="auto">
          <a:xfrm>
            <a:off x="973723" y="3145801"/>
            <a:ext cx="1410172" cy="2716883"/>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sp>
      <p:sp>
        <p:nvSpPr>
          <p:cNvPr id="19" name="Freeform 35"/>
          <p:cNvSpPr/>
          <p:nvPr/>
        </p:nvSpPr>
        <p:spPr bwMode="auto">
          <a:xfrm>
            <a:off x="1073355" y="6600340"/>
            <a:ext cx="120708" cy="252912"/>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973723" y="5897172"/>
            <a:ext cx="137952" cy="674431"/>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sp>
      <p:sp>
        <p:nvSpPr>
          <p:cNvPr id="21" name="Freeform 37"/>
          <p:cNvSpPr/>
          <p:nvPr/>
        </p:nvSpPr>
        <p:spPr bwMode="auto">
          <a:xfrm>
            <a:off x="973723" y="5772630"/>
            <a:ext cx="38320" cy="228004"/>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1006297" y="6322521"/>
            <a:ext cx="210759" cy="530732"/>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sp>
      <p:sp>
        <p:nvSpPr>
          <p:cNvPr id="7" name="Rectangle 6"/>
          <p:cNvSpPr/>
          <p:nvPr/>
        </p:nvSpPr>
        <p:spPr>
          <a:xfrm>
            <a:off x="0" y="0"/>
            <a:ext cx="182880" cy="68580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6"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3"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5AFBB9D2-75BE-4B31-A516-95DC571F8F75}" type="datetime1">
              <a:rPr lang="en-US" smtClean="0"/>
              <a:t>9/23/2016</a:t>
            </a:fld>
            <a:endParaRPr lang="en-US"/>
          </a:p>
        </p:txBody>
      </p:sp>
      <p:sp>
        <p:nvSpPr>
          <p:cNvPr id="5" name="Footer Placeholder 4"/>
          <p:cNvSpPr>
            <a:spLocks noGrp="1"/>
          </p:cNvSpPr>
          <p:nvPr>
            <p:ph type="ftr" sz="quarter" idx="3"/>
          </p:nvPr>
        </p:nvSpPr>
        <p:spPr>
          <a:xfrm>
            <a:off x="2589214" y="6135810"/>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4" y="787784"/>
            <a:ext cx="779767" cy="365125"/>
          </a:xfrm>
          <a:prstGeom prst="rect">
            <a:avLst/>
          </a:prstGeom>
        </p:spPr>
        <p:txBody>
          <a:bodyPr vert="horz" lIns="91440" tIns="45720" rIns="91440" bIns="45720" rtlCol="0" anchor="ctr"/>
          <a:lstStyle>
            <a:lvl1pPr algn="r">
              <a:defRPr sz="2000">
                <a:solidFill>
                  <a:srgbClr val="FEFFFF"/>
                </a:solidFill>
              </a:defRPr>
            </a:lvl1pPr>
          </a:lstStyle>
          <a:p>
            <a:fld id="{E919F0BE-E440-4249-8300-19B001FD2536}" type="slidenum">
              <a:rPr lang="en-US" smtClean="0"/>
              <a:pPr/>
              <a:t>‹#›</a:t>
            </a:fld>
            <a:endParaRPr lang="en-US"/>
          </a:p>
        </p:txBody>
      </p:sp>
    </p:spTree>
    <p:extLst>
      <p:ext uri="{BB962C8B-B14F-4D97-AF65-F5344CB8AC3E}">
        <p14:creationId xmlns:p14="http://schemas.microsoft.com/office/powerpoint/2010/main" val="16565065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iming>
    <p:tnLst>
      <p:par>
        <p:cTn id="1" dur="indefinite" restart="never" nodeType="tmRoot"/>
      </p:par>
    </p:tnLst>
  </p:timing>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8499" y="1295400"/>
            <a:ext cx="11874479" cy="749808"/>
          </a:xfrm>
          <a:prstGeom prst="rect">
            <a:avLst/>
          </a:prstGeom>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8499" y="2295527"/>
            <a:ext cx="11874479" cy="4181475"/>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TextBox 1"/>
          <p:cNvSpPr txBox="1">
            <a:spLocks noChangeArrowheads="1"/>
          </p:cNvSpPr>
          <p:nvPr/>
        </p:nvSpPr>
        <p:spPr bwMode="auto">
          <a:xfrm>
            <a:off x="11620507" y="6554629"/>
            <a:ext cx="571500" cy="261602"/>
          </a:xfrm>
          <a:prstGeom prst="rect">
            <a:avLst/>
          </a:prstGeom>
          <a:solidFill>
            <a:schemeClr val="tx2"/>
          </a:solidFill>
          <a:ln>
            <a:noFill/>
          </a:ln>
          <a:extLst/>
        </p:spPr>
        <p:txBody>
          <a:bodyPr wrap="square" lIns="91430" tIns="45716" rIns="91430" bIns="45716">
            <a:spAutoFit/>
          </a:bodyPr>
          <a:lstStyle>
            <a:lvl1pPr eaLnBrk="0" hangingPunct="0">
              <a:defRPr>
                <a:solidFill>
                  <a:schemeClr val="tx1"/>
                </a:solidFill>
                <a:latin typeface="Arial" charset="0"/>
                <a:ea typeface="ＭＳ Ｐゴシック" pitchFamily="124" charset="-128"/>
              </a:defRPr>
            </a:lvl1pPr>
            <a:lvl2pPr marL="742950" indent="-285750" eaLnBrk="0" hangingPunct="0">
              <a:defRPr>
                <a:solidFill>
                  <a:schemeClr val="tx1"/>
                </a:solidFill>
                <a:latin typeface="Arial" charset="0"/>
                <a:ea typeface="ＭＳ Ｐゴシック" pitchFamily="124" charset="-128"/>
              </a:defRPr>
            </a:lvl2pPr>
            <a:lvl3pPr marL="1143000" indent="-228600" eaLnBrk="0" hangingPunct="0">
              <a:defRPr>
                <a:solidFill>
                  <a:schemeClr val="tx1"/>
                </a:solidFill>
                <a:latin typeface="Arial" charset="0"/>
                <a:ea typeface="ＭＳ Ｐゴシック" pitchFamily="124" charset="-128"/>
              </a:defRPr>
            </a:lvl3pPr>
            <a:lvl4pPr marL="1600200" indent="-228600" eaLnBrk="0" hangingPunct="0">
              <a:defRPr>
                <a:solidFill>
                  <a:schemeClr val="tx1"/>
                </a:solidFill>
                <a:latin typeface="Arial" charset="0"/>
                <a:ea typeface="ＭＳ Ｐゴシック" pitchFamily="124" charset="-128"/>
              </a:defRPr>
            </a:lvl4pPr>
            <a:lvl5pPr marL="2057400" indent="-228600" eaLnBrk="0" hangingPunct="0">
              <a:defRPr>
                <a:solidFill>
                  <a:schemeClr val="tx1"/>
                </a:solidFill>
                <a:latin typeface="Arial" charset="0"/>
                <a:ea typeface="ＭＳ Ｐゴシック" pitchFamily="124" charset="-128"/>
              </a:defRPr>
            </a:lvl5pPr>
            <a:lvl6pPr marL="2514600" indent="-228600" eaLnBrk="0" fontAlgn="base" hangingPunct="0">
              <a:spcBef>
                <a:spcPct val="20000"/>
              </a:spcBef>
              <a:spcAft>
                <a:spcPct val="0"/>
              </a:spcAft>
              <a:buChar char="•"/>
              <a:defRPr>
                <a:solidFill>
                  <a:schemeClr val="tx1"/>
                </a:solidFill>
                <a:latin typeface="Arial" charset="0"/>
                <a:ea typeface="ＭＳ Ｐゴシック" pitchFamily="124" charset="-128"/>
              </a:defRPr>
            </a:lvl6pPr>
            <a:lvl7pPr marL="2971800" indent="-228600" eaLnBrk="0" fontAlgn="base" hangingPunct="0">
              <a:spcBef>
                <a:spcPct val="20000"/>
              </a:spcBef>
              <a:spcAft>
                <a:spcPct val="0"/>
              </a:spcAft>
              <a:buChar char="•"/>
              <a:defRPr>
                <a:solidFill>
                  <a:schemeClr val="tx1"/>
                </a:solidFill>
                <a:latin typeface="Arial" charset="0"/>
                <a:ea typeface="ＭＳ Ｐゴシック" pitchFamily="124" charset="-128"/>
              </a:defRPr>
            </a:lvl7pPr>
            <a:lvl8pPr marL="3429000" indent="-228600" eaLnBrk="0" fontAlgn="base" hangingPunct="0">
              <a:spcBef>
                <a:spcPct val="20000"/>
              </a:spcBef>
              <a:spcAft>
                <a:spcPct val="0"/>
              </a:spcAft>
              <a:buChar char="•"/>
              <a:defRPr>
                <a:solidFill>
                  <a:schemeClr val="tx1"/>
                </a:solidFill>
                <a:latin typeface="Arial" charset="0"/>
                <a:ea typeface="ＭＳ Ｐゴシック" pitchFamily="124" charset="-128"/>
              </a:defRPr>
            </a:lvl8pPr>
            <a:lvl9pPr marL="3886200" indent="-228600" eaLnBrk="0" fontAlgn="base" hangingPunct="0">
              <a:spcBef>
                <a:spcPct val="20000"/>
              </a:spcBef>
              <a:spcAft>
                <a:spcPct val="0"/>
              </a:spcAft>
              <a:buChar char="•"/>
              <a:defRPr>
                <a:solidFill>
                  <a:schemeClr val="tx1"/>
                </a:solidFill>
                <a:latin typeface="Arial" charset="0"/>
                <a:ea typeface="ＭＳ Ｐゴシック" pitchFamily="124" charset="-128"/>
              </a:defRPr>
            </a:lvl9pPr>
          </a:lstStyle>
          <a:p>
            <a:pPr algn="r" eaLnBrk="1" fontAlgn="base" hangingPunct="1">
              <a:spcBef>
                <a:spcPct val="0"/>
              </a:spcBef>
              <a:spcAft>
                <a:spcPct val="0"/>
              </a:spcAft>
              <a:defRPr/>
            </a:pPr>
            <a:fld id="{DC1D8FFC-A495-4310-BE2D-3C68E3736009}" type="slidenum">
              <a:rPr lang="en-US" sz="1100" smtClean="0">
                <a:solidFill>
                  <a:srgbClr val="FFFFFF"/>
                </a:solidFill>
                <a:latin typeface="Calibri Light" panose="020F0302020204030204" pitchFamily="34" charset="0"/>
              </a:rPr>
              <a:pPr algn="r" eaLnBrk="1" fontAlgn="base" hangingPunct="1">
                <a:spcBef>
                  <a:spcPct val="0"/>
                </a:spcBef>
                <a:spcAft>
                  <a:spcPct val="0"/>
                </a:spcAft>
                <a:defRPr/>
              </a:pPr>
              <a:t>‹#›</a:t>
            </a:fld>
            <a:endParaRPr lang="en-US" sz="1100" dirty="0" smtClean="0">
              <a:solidFill>
                <a:srgbClr val="FFFFFF"/>
              </a:solidFill>
              <a:latin typeface="Calibri Light" panose="020F0302020204030204" pitchFamily="34" charset="0"/>
            </a:endParaRPr>
          </a:p>
        </p:txBody>
      </p:sp>
    </p:spTree>
    <p:extLst>
      <p:ext uri="{BB962C8B-B14F-4D97-AF65-F5344CB8AC3E}">
        <p14:creationId xmlns:p14="http://schemas.microsoft.com/office/powerpoint/2010/main" val="272037853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Lst>
  <p:timing>
    <p:tnLst>
      <p:par>
        <p:cTn id="1" dur="indefinite" restart="never" nodeType="tmRoot"/>
      </p:par>
    </p:tnLst>
  </p:timing>
  <p:hf hdr="0" ftr="0" dt="0"/>
  <p:txStyles>
    <p:titleStyle>
      <a:lvl1pPr algn="l" defTabSz="914400" rtl="0" eaLnBrk="1" latinLnBrk="0" hangingPunct="1">
        <a:spcBef>
          <a:spcPct val="0"/>
        </a:spcBef>
        <a:buNone/>
        <a:defRPr sz="3200" b="0" kern="1200">
          <a:solidFill>
            <a:schemeClr val="accent1"/>
          </a:solidFill>
          <a:latin typeface="Calibri Light" panose="020F030202020403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bg2"/>
          </a:solidFill>
          <a:latin typeface="Calibri Light" panose="020F0302020204030204" pitchFamily="34" charset="0"/>
          <a:ea typeface="+mn-ea"/>
          <a:cs typeface="+mn-cs"/>
        </a:defRPr>
      </a:lvl1pPr>
      <a:lvl2pPr marL="685800" indent="-338138" algn="l" defTabSz="914400" rtl="0" eaLnBrk="1" latinLnBrk="0" hangingPunct="1">
        <a:spcBef>
          <a:spcPct val="20000"/>
        </a:spcBef>
        <a:buFont typeface="Arial" pitchFamily="34" charset="0"/>
        <a:buChar char="•"/>
        <a:defRPr sz="2400" kern="1200">
          <a:solidFill>
            <a:schemeClr val="bg2"/>
          </a:solidFill>
          <a:latin typeface="Calibri Light" panose="020F0302020204030204" pitchFamily="34" charset="0"/>
          <a:ea typeface="+mn-ea"/>
          <a:cs typeface="+mn-cs"/>
        </a:defRPr>
      </a:lvl2pPr>
      <a:lvl3pPr marL="1033463" indent="-347663" algn="l" defTabSz="914400" rtl="0" eaLnBrk="1" latinLnBrk="0" hangingPunct="1">
        <a:spcBef>
          <a:spcPct val="20000"/>
        </a:spcBef>
        <a:buFont typeface="Arial" pitchFamily="34" charset="0"/>
        <a:buChar char="•"/>
        <a:defRPr sz="2000" kern="1200">
          <a:solidFill>
            <a:schemeClr val="bg2"/>
          </a:solidFill>
          <a:latin typeface="Calibri Light" panose="020F0302020204030204" pitchFamily="34" charset="0"/>
          <a:ea typeface="+mn-ea"/>
          <a:cs typeface="+mn-cs"/>
        </a:defRPr>
      </a:lvl3pPr>
      <a:lvl4pPr marL="1371600" indent="-338138" algn="l" defTabSz="914400" rtl="0" eaLnBrk="1" latinLnBrk="0" hangingPunct="1">
        <a:spcBef>
          <a:spcPct val="20000"/>
        </a:spcBef>
        <a:buFont typeface="Arial" pitchFamily="34" charset="0"/>
        <a:buChar char="•"/>
        <a:defRPr sz="1800" kern="1200">
          <a:solidFill>
            <a:schemeClr val="bg2"/>
          </a:solidFill>
          <a:latin typeface="Calibri Light" panose="020F0302020204030204" pitchFamily="34" charset="0"/>
          <a:ea typeface="+mn-ea"/>
          <a:cs typeface="+mn-cs"/>
        </a:defRPr>
      </a:lvl4pPr>
      <a:lvl5pPr marL="1719263" indent="-347663" algn="l" defTabSz="914400" rtl="0" eaLnBrk="1" latinLnBrk="0" hangingPunct="1">
        <a:spcBef>
          <a:spcPct val="20000"/>
        </a:spcBef>
        <a:buFont typeface="Arial" pitchFamily="34" charset="0"/>
        <a:buChar char="•"/>
        <a:defRPr sz="1600" kern="1200" baseline="0">
          <a:solidFill>
            <a:schemeClr val="bg2"/>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8498" y="1295400"/>
            <a:ext cx="11874479" cy="749808"/>
          </a:xfrm>
          <a:prstGeom prst="rect">
            <a:avLst/>
          </a:prstGeom>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8498" y="2295525"/>
            <a:ext cx="11874479" cy="4181475"/>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TextBox 1"/>
          <p:cNvSpPr txBox="1">
            <a:spLocks noChangeArrowheads="1"/>
          </p:cNvSpPr>
          <p:nvPr/>
        </p:nvSpPr>
        <p:spPr bwMode="auto">
          <a:xfrm>
            <a:off x="11620507" y="6554629"/>
            <a:ext cx="571500" cy="261602"/>
          </a:xfrm>
          <a:prstGeom prst="rect">
            <a:avLst/>
          </a:prstGeom>
          <a:solidFill>
            <a:schemeClr val="tx2"/>
          </a:solidFill>
          <a:ln>
            <a:noFill/>
          </a:ln>
          <a:extLst/>
        </p:spPr>
        <p:txBody>
          <a:bodyPr wrap="square" lIns="91430" tIns="45716" rIns="91430" bIns="45716">
            <a:spAutoFit/>
          </a:bodyPr>
          <a:lstStyle>
            <a:lvl1pPr eaLnBrk="0" hangingPunct="0">
              <a:defRPr>
                <a:solidFill>
                  <a:schemeClr val="tx1"/>
                </a:solidFill>
                <a:latin typeface="Arial" charset="0"/>
                <a:ea typeface="ＭＳ Ｐゴシック" pitchFamily="124" charset="-128"/>
              </a:defRPr>
            </a:lvl1pPr>
            <a:lvl2pPr marL="742950" indent="-285750" eaLnBrk="0" hangingPunct="0">
              <a:defRPr>
                <a:solidFill>
                  <a:schemeClr val="tx1"/>
                </a:solidFill>
                <a:latin typeface="Arial" charset="0"/>
                <a:ea typeface="ＭＳ Ｐゴシック" pitchFamily="124" charset="-128"/>
              </a:defRPr>
            </a:lvl2pPr>
            <a:lvl3pPr marL="1143000" indent="-228600" eaLnBrk="0" hangingPunct="0">
              <a:defRPr>
                <a:solidFill>
                  <a:schemeClr val="tx1"/>
                </a:solidFill>
                <a:latin typeface="Arial" charset="0"/>
                <a:ea typeface="ＭＳ Ｐゴシック" pitchFamily="124" charset="-128"/>
              </a:defRPr>
            </a:lvl3pPr>
            <a:lvl4pPr marL="1600200" indent="-228600" eaLnBrk="0" hangingPunct="0">
              <a:defRPr>
                <a:solidFill>
                  <a:schemeClr val="tx1"/>
                </a:solidFill>
                <a:latin typeface="Arial" charset="0"/>
                <a:ea typeface="ＭＳ Ｐゴシック" pitchFamily="124" charset="-128"/>
              </a:defRPr>
            </a:lvl4pPr>
            <a:lvl5pPr marL="2057400" indent="-228600" eaLnBrk="0" hangingPunct="0">
              <a:defRPr>
                <a:solidFill>
                  <a:schemeClr val="tx1"/>
                </a:solidFill>
                <a:latin typeface="Arial" charset="0"/>
                <a:ea typeface="ＭＳ Ｐゴシック" pitchFamily="124" charset="-128"/>
              </a:defRPr>
            </a:lvl5pPr>
            <a:lvl6pPr marL="2514600" indent="-228600" eaLnBrk="0" fontAlgn="base" hangingPunct="0">
              <a:spcBef>
                <a:spcPct val="20000"/>
              </a:spcBef>
              <a:spcAft>
                <a:spcPct val="0"/>
              </a:spcAft>
              <a:buChar char="•"/>
              <a:defRPr>
                <a:solidFill>
                  <a:schemeClr val="tx1"/>
                </a:solidFill>
                <a:latin typeface="Arial" charset="0"/>
                <a:ea typeface="ＭＳ Ｐゴシック" pitchFamily="124" charset="-128"/>
              </a:defRPr>
            </a:lvl6pPr>
            <a:lvl7pPr marL="2971800" indent="-228600" eaLnBrk="0" fontAlgn="base" hangingPunct="0">
              <a:spcBef>
                <a:spcPct val="20000"/>
              </a:spcBef>
              <a:spcAft>
                <a:spcPct val="0"/>
              </a:spcAft>
              <a:buChar char="•"/>
              <a:defRPr>
                <a:solidFill>
                  <a:schemeClr val="tx1"/>
                </a:solidFill>
                <a:latin typeface="Arial" charset="0"/>
                <a:ea typeface="ＭＳ Ｐゴシック" pitchFamily="124" charset="-128"/>
              </a:defRPr>
            </a:lvl7pPr>
            <a:lvl8pPr marL="3429000" indent="-228600" eaLnBrk="0" fontAlgn="base" hangingPunct="0">
              <a:spcBef>
                <a:spcPct val="20000"/>
              </a:spcBef>
              <a:spcAft>
                <a:spcPct val="0"/>
              </a:spcAft>
              <a:buChar char="•"/>
              <a:defRPr>
                <a:solidFill>
                  <a:schemeClr val="tx1"/>
                </a:solidFill>
                <a:latin typeface="Arial" charset="0"/>
                <a:ea typeface="ＭＳ Ｐゴシック" pitchFamily="124" charset="-128"/>
              </a:defRPr>
            </a:lvl8pPr>
            <a:lvl9pPr marL="3886200" indent="-228600" eaLnBrk="0" fontAlgn="base" hangingPunct="0">
              <a:spcBef>
                <a:spcPct val="20000"/>
              </a:spcBef>
              <a:spcAft>
                <a:spcPct val="0"/>
              </a:spcAft>
              <a:buChar char="•"/>
              <a:defRPr>
                <a:solidFill>
                  <a:schemeClr val="tx1"/>
                </a:solidFill>
                <a:latin typeface="Arial" charset="0"/>
                <a:ea typeface="ＭＳ Ｐゴシック" pitchFamily="124" charset="-128"/>
              </a:defRPr>
            </a:lvl9pPr>
          </a:lstStyle>
          <a:p>
            <a:pPr algn="r" eaLnBrk="1" fontAlgn="base" hangingPunct="1">
              <a:spcBef>
                <a:spcPct val="0"/>
              </a:spcBef>
              <a:spcAft>
                <a:spcPct val="0"/>
              </a:spcAft>
              <a:defRPr/>
            </a:pPr>
            <a:fld id="{DC1D8FFC-A495-4310-BE2D-3C68E3736009}" type="slidenum">
              <a:rPr lang="en-US" sz="1100" smtClean="0">
                <a:solidFill>
                  <a:srgbClr val="FFFFFF"/>
                </a:solidFill>
                <a:latin typeface="Calibri Light" panose="020F0302020204030204" pitchFamily="34" charset="0"/>
              </a:rPr>
              <a:pPr algn="r" eaLnBrk="1" fontAlgn="base" hangingPunct="1">
                <a:spcBef>
                  <a:spcPct val="0"/>
                </a:spcBef>
                <a:spcAft>
                  <a:spcPct val="0"/>
                </a:spcAft>
                <a:defRPr/>
              </a:pPr>
              <a:t>‹#›</a:t>
            </a:fld>
            <a:endParaRPr lang="en-US" sz="1100" dirty="0" smtClean="0">
              <a:solidFill>
                <a:srgbClr val="FFFFFF"/>
              </a:solidFill>
              <a:latin typeface="Calibri Light" panose="020F0302020204030204" pitchFamily="34" charset="0"/>
            </a:endParaRPr>
          </a:p>
        </p:txBody>
      </p:sp>
    </p:spTree>
    <p:extLst>
      <p:ext uri="{BB962C8B-B14F-4D97-AF65-F5344CB8AC3E}">
        <p14:creationId xmlns:p14="http://schemas.microsoft.com/office/powerpoint/2010/main" val="260531756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Lst>
  <p:timing>
    <p:tnLst>
      <p:par>
        <p:cTn id="1" dur="indefinite" restart="never" nodeType="tmRoot"/>
      </p:par>
    </p:tnLst>
  </p:timing>
  <p:hf hdr="0" ftr="0" dt="0"/>
  <p:txStyles>
    <p:titleStyle>
      <a:lvl1pPr algn="l" defTabSz="914400" rtl="0" eaLnBrk="1" latinLnBrk="0" hangingPunct="1">
        <a:spcBef>
          <a:spcPct val="0"/>
        </a:spcBef>
        <a:buNone/>
        <a:defRPr sz="3200" b="0" kern="1200">
          <a:solidFill>
            <a:schemeClr val="accent1"/>
          </a:solidFill>
          <a:latin typeface="Calibri Light" panose="020F030202020403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bg2"/>
          </a:solidFill>
          <a:latin typeface="Calibri Light" panose="020F0302020204030204" pitchFamily="34" charset="0"/>
          <a:ea typeface="+mn-ea"/>
          <a:cs typeface="+mn-cs"/>
        </a:defRPr>
      </a:lvl1pPr>
      <a:lvl2pPr marL="685800" indent="-338138" algn="l" defTabSz="914400" rtl="0" eaLnBrk="1" latinLnBrk="0" hangingPunct="1">
        <a:spcBef>
          <a:spcPct val="20000"/>
        </a:spcBef>
        <a:buFont typeface="Arial" pitchFamily="34" charset="0"/>
        <a:buChar char="•"/>
        <a:defRPr sz="2400" kern="1200">
          <a:solidFill>
            <a:schemeClr val="bg2"/>
          </a:solidFill>
          <a:latin typeface="Calibri Light" panose="020F0302020204030204" pitchFamily="34" charset="0"/>
          <a:ea typeface="+mn-ea"/>
          <a:cs typeface="+mn-cs"/>
        </a:defRPr>
      </a:lvl2pPr>
      <a:lvl3pPr marL="1033463" indent="-347663" algn="l" defTabSz="914400" rtl="0" eaLnBrk="1" latinLnBrk="0" hangingPunct="1">
        <a:spcBef>
          <a:spcPct val="20000"/>
        </a:spcBef>
        <a:buFont typeface="Arial" pitchFamily="34" charset="0"/>
        <a:buChar char="•"/>
        <a:defRPr sz="2000" kern="1200">
          <a:solidFill>
            <a:schemeClr val="bg2"/>
          </a:solidFill>
          <a:latin typeface="Calibri Light" panose="020F0302020204030204" pitchFamily="34" charset="0"/>
          <a:ea typeface="+mn-ea"/>
          <a:cs typeface="+mn-cs"/>
        </a:defRPr>
      </a:lvl3pPr>
      <a:lvl4pPr marL="1371600" indent="-338138" algn="l" defTabSz="914400" rtl="0" eaLnBrk="1" latinLnBrk="0" hangingPunct="1">
        <a:spcBef>
          <a:spcPct val="20000"/>
        </a:spcBef>
        <a:buFont typeface="Arial" pitchFamily="34" charset="0"/>
        <a:buChar char="•"/>
        <a:defRPr sz="1800" kern="1200">
          <a:solidFill>
            <a:schemeClr val="bg2"/>
          </a:solidFill>
          <a:latin typeface="Calibri Light" panose="020F0302020204030204" pitchFamily="34" charset="0"/>
          <a:ea typeface="+mn-ea"/>
          <a:cs typeface="+mn-cs"/>
        </a:defRPr>
      </a:lvl4pPr>
      <a:lvl5pPr marL="1719263" indent="-347663" algn="l" defTabSz="914400" rtl="0" eaLnBrk="1" latinLnBrk="0" hangingPunct="1">
        <a:spcBef>
          <a:spcPct val="20000"/>
        </a:spcBef>
        <a:buFont typeface="Arial" pitchFamily="34" charset="0"/>
        <a:buChar char="•"/>
        <a:defRPr sz="1600" kern="1200" baseline="0">
          <a:solidFill>
            <a:schemeClr val="bg2"/>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1026" name="Group 6"/>
          <p:cNvGrpSpPr>
            <a:grpSpLocks/>
          </p:cNvGrpSpPr>
          <p:nvPr/>
        </p:nvGrpSpPr>
        <p:grpSpPr bwMode="auto">
          <a:xfrm>
            <a:off x="-15875" y="0"/>
            <a:ext cx="12230100" cy="6856413"/>
            <a:chOff x="-15736" y="0"/>
            <a:chExt cx="12229962" cy="6856214"/>
          </a:xfrm>
        </p:grpSpPr>
        <p:pic>
          <p:nvPicPr>
            <p:cNvPr id="1032" name="Picture 7" descr="HD-PanelContent.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08012" y="609600"/>
              <a:ext cx="10972800" cy="5638800"/>
            </a:xfrm>
            <a:prstGeom prst="rect">
              <a:avLst/>
            </a:prstGeom>
            <a:noFill/>
            <a:ln w="15875" cap="flat">
              <a:solidFill>
                <a:srgbClr val="2A3A91"/>
              </a:solidFill>
              <a:miter lim="800000"/>
            </a:ln>
          </p:spPr>
          <p:style>
            <a:lnRef idx="1">
              <a:schemeClr val="accent1"/>
            </a:lnRef>
            <a:fillRef idx="3">
              <a:schemeClr val="accent1"/>
            </a:fillRef>
            <a:effectRef idx="2">
              <a:schemeClr val="accent1"/>
            </a:effectRef>
            <a:fontRef idx="minor">
              <a:schemeClr val="lt1"/>
            </a:fontRef>
          </p:style>
        </p:sp>
        <p:pic>
          <p:nvPicPr>
            <p:cNvPr id="1036" name="Picture 9" descr="HDRibbonContent-UniformTrim.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573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descr="HDRibbonContent-UniformTrim.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143698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p:cNvSpPr>
            <a:spLocks noGrp="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fontAlgn="auto">
              <a:spcBef>
                <a:spcPts val="0"/>
              </a:spcBef>
              <a:spcAft>
                <a:spcPts val="0"/>
              </a:spcAft>
              <a:defRPr sz="1000" b="0" i="0" smtClean="0">
                <a:solidFill>
                  <a:schemeClr val="tx1"/>
                </a:solidFill>
                <a:effectLst/>
                <a:latin typeface="+mn-lt"/>
                <a:cs typeface="+mn-cs"/>
              </a:defRPr>
            </a:lvl1pPr>
          </a:lstStyle>
          <a:p>
            <a:pPr>
              <a:defRPr/>
            </a:pPr>
            <a:fld id="{FFE8FE19-050B-4EF9-B6EA-6D6BE7370873}" type="datetime1">
              <a:rPr lang="en-US">
                <a:solidFill>
                  <a:prstClr val="black"/>
                </a:solidFill>
              </a:rPr>
              <a:pPr>
                <a:defRPr/>
              </a:pPr>
              <a:t>9/23/2016</a:t>
            </a:fld>
            <a:endParaRPr lang="en-US">
              <a:solidFill>
                <a:prstClr val="black"/>
              </a:solidFill>
            </a:endParaRPr>
          </a:p>
        </p:txBody>
      </p:sp>
      <p:sp>
        <p:nvSpPr>
          <p:cNvPr id="5" name="Footer Placeholder 4"/>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fontAlgn="auto">
              <a:spcBef>
                <a:spcPts val="0"/>
              </a:spcBef>
              <a:spcAft>
                <a:spcPts val="0"/>
              </a:spcAft>
              <a:defRPr sz="1000" b="0" i="0">
                <a:solidFill>
                  <a:schemeClr val="tx1"/>
                </a:solidFill>
                <a:effectLst/>
                <a:latin typeface="+mn-lt"/>
                <a:cs typeface="+mn-cs"/>
              </a:defRPr>
            </a:lvl1pPr>
          </a:lstStyle>
          <a:p>
            <a:pPr>
              <a:defRPr/>
            </a:pPr>
            <a:endParaRPr lang="en-US">
              <a:solidFill>
                <a:prstClr val="black"/>
              </a:solidFill>
            </a:endParaRPr>
          </a:p>
        </p:txBody>
      </p:sp>
    </p:spTree>
    <p:extLst>
      <p:ext uri="{BB962C8B-B14F-4D97-AF65-F5344CB8AC3E}">
        <p14:creationId xmlns:p14="http://schemas.microsoft.com/office/powerpoint/2010/main" val="351995007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iming>
    <p:tnLst>
      <p:par>
        <p:cTn id="1" dur="indefinite" restart="never" nodeType="tmRoot"/>
      </p:par>
    </p:tnLst>
  </p:timing>
  <p:hf hdr="0" ftr="0" dt="0"/>
  <p:txStyles>
    <p:titleStyle>
      <a:lvl1pPr algn="ctr" defTabSz="457200" rtl="0" fontAlgn="base">
        <a:spcBef>
          <a:spcPct val="0"/>
        </a:spcBef>
        <a:spcAft>
          <a:spcPct val="0"/>
        </a:spcAft>
        <a:defRPr sz="4400" kern="1200">
          <a:ln w="3175" cmpd="sng">
            <a:noFill/>
          </a:ln>
          <a:solidFill>
            <a:srgbClr val="2A3A91"/>
          </a:solidFill>
          <a:latin typeface="+mj-lt"/>
          <a:ea typeface="+mj-ea"/>
          <a:cs typeface="+mj-cs"/>
        </a:defRPr>
      </a:lvl1pPr>
      <a:lvl2pPr algn="ctr" defTabSz="457200" rtl="0" fontAlgn="base">
        <a:spcBef>
          <a:spcPct val="0"/>
        </a:spcBef>
        <a:spcAft>
          <a:spcPct val="0"/>
        </a:spcAft>
        <a:defRPr sz="4400">
          <a:solidFill>
            <a:srgbClr val="2A3A91"/>
          </a:solidFill>
          <a:latin typeface="Garamond" panose="02020404030301010803" pitchFamily="18" charset="0"/>
        </a:defRPr>
      </a:lvl2pPr>
      <a:lvl3pPr algn="ctr" defTabSz="457200" rtl="0" fontAlgn="base">
        <a:spcBef>
          <a:spcPct val="0"/>
        </a:spcBef>
        <a:spcAft>
          <a:spcPct val="0"/>
        </a:spcAft>
        <a:defRPr sz="4400">
          <a:solidFill>
            <a:srgbClr val="2A3A91"/>
          </a:solidFill>
          <a:latin typeface="Garamond" panose="02020404030301010803" pitchFamily="18" charset="0"/>
        </a:defRPr>
      </a:lvl3pPr>
      <a:lvl4pPr algn="ctr" defTabSz="457200" rtl="0" fontAlgn="base">
        <a:spcBef>
          <a:spcPct val="0"/>
        </a:spcBef>
        <a:spcAft>
          <a:spcPct val="0"/>
        </a:spcAft>
        <a:defRPr sz="4400">
          <a:solidFill>
            <a:srgbClr val="2A3A91"/>
          </a:solidFill>
          <a:latin typeface="Garamond" panose="02020404030301010803" pitchFamily="18" charset="0"/>
        </a:defRPr>
      </a:lvl4pPr>
      <a:lvl5pPr algn="ctr" defTabSz="457200" rtl="0" fontAlgn="base">
        <a:spcBef>
          <a:spcPct val="0"/>
        </a:spcBef>
        <a:spcAft>
          <a:spcPct val="0"/>
        </a:spcAft>
        <a:defRPr sz="4400">
          <a:solidFill>
            <a:srgbClr val="2A3A91"/>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fontAlgn="base">
        <a:spcBef>
          <a:spcPct val="20000"/>
        </a:spcBef>
        <a:spcAft>
          <a:spcPts val="600"/>
        </a:spcAft>
        <a:buClr>
          <a:srgbClr val="2A3A9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fontAlgn="base">
        <a:spcBef>
          <a:spcPct val="20000"/>
        </a:spcBef>
        <a:spcAft>
          <a:spcPts val="600"/>
        </a:spcAft>
        <a:buClr>
          <a:srgbClr val="2A3A9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fontAlgn="base">
        <a:spcBef>
          <a:spcPct val="20000"/>
        </a:spcBef>
        <a:spcAft>
          <a:spcPts val="600"/>
        </a:spcAft>
        <a:buClr>
          <a:srgbClr val="2A3A9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fontAlgn="base">
        <a:spcBef>
          <a:spcPct val="20000"/>
        </a:spcBef>
        <a:spcAft>
          <a:spcPts val="600"/>
        </a:spcAft>
        <a:buClr>
          <a:srgbClr val="2A3A9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fontAlgn="base">
        <a:spcBef>
          <a:spcPct val="20000"/>
        </a:spcBef>
        <a:spcAft>
          <a:spcPts val="600"/>
        </a:spcAft>
        <a:buClr>
          <a:srgbClr val="2A3A9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7.xml"/><Relationship Id="rId1" Type="http://schemas.openxmlformats.org/officeDocument/2006/relationships/vmlDrawing" Target="../drawings/vmlDrawing2.vml"/><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7.xml"/><Relationship Id="rId1" Type="http://schemas.openxmlformats.org/officeDocument/2006/relationships/vmlDrawing" Target="../drawings/vmlDrawing1.vml"/><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4959351" y="228604"/>
            <a:ext cx="2273300" cy="1704975"/>
          </a:xfrm>
          <a:prstGeom prst="rect">
            <a:avLst/>
          </a:prstGeom>
        </p:spPr>
      </p:pic>
      <p:sp>
        <p:nvSpPr>
          <p:cNvPr id="6" name="Rectangle 5"/>
          <p:cNvSpPr/>
          <p:nvPr/>
        </p:nvSpPr>
        <p:spPr>
          <a:xfrm>
            <a:off x="0" y="2046514"/>
            <a:ext cx="12192000" cy="3046988"/>
          </a:xfrm>
          <a:prstGeom prst="rect">
            <a:avLst/>
          </a:prstGeom>
        </p:spPr>
        <p:txBody>
          <a:bodyPr wrap="square">
            <a:spAutoFit/>
          </a:bodyPr>
          <a:lstStyle/>
          <a:p>
            <a:pPr algn="ctr"/>
            <a:r>
              <a:rPr lang="en-US" sz="4800" dirty="0">
                <a:solidFill>
                  <a:srgbClr val="000000"/>
                </a:solidFill>
                <a:latin typeface="Perpetua" panose="02020502060401020303" pitchFamily="18" charset="0"/>
              </a:rPr>
              <a:t>Houston Bar Association</a:t>
            </a:r>
          </a:p>
          <a:p>
            <a:pPr algn="ctr"/>
            <a:r>
              <a:rPr lang="en-US" sz="4800" dirty="0">
                <a:solidFill>
                  <a:srgbClr val="000000"/>
                </a:solidFill>
                <a:latin typeface="Perpetua" panose="02020502060401020303" pitchFamily="18" charset="0"/>
              </a:rPr>
              <a:t>Teach Texas </a:t>
            </a:r>
            <a:r>
              <a:rPr lang="en-US" sz="4800" dirty="0" smtClean="0">
                <a:solidFill>
                  <a:srgbClr val="000000"/>
                </a:solidFill>
                <a:latin typeface="Perpetua" panose="02020502060401020303" pitchFamily="18" charset="0"/>
              </a:rPr>
              <a:t>Program</a:t>
            </a:r>
          </a:p>
          <a:p>
            <a:pPr algn="just"/>
            <a:endParaRPr lang="en-US" sz="4800" dirty="0" smtClean="0">
              <a:solidFill>
                <a:srgbClr val="000000"/>
              </a:solidFill>
              <a:latin typeface="Perpetua" panose="02020502060401020303" pitchFamily="18" charset="0"/>
            </a:endParaRPr>
          </a:p>
          <a:p>
            <a:pPr algn="ctr"/>
            <a:r>
              <a:rPr lang="en-US" sz="4800" u="sng" dirty="0" smtClean="0">
                <a:solidFill>
                  <a:srgbClr val="000000"/>
                </a:solidFill>
                <a:latin typeface="Perpetua" panose="02020502060401020303" pitchFamily="18" charset="0"/>
                <a:cs typeface="Arial" panose="020B0604020202020204" pitchFamily="34" charset="0"/>
              </a:rPr>
              <a:t>PowerPoints for Lesson Plan 1</a:t>
            </a:r>
            <a:endParaRPr lang="en-US" sz="4000" u="sng" dirty="0">
              <a:solidFill>
                <a:srgbClr val="000000"/>
              </a:solidFill>
              <a:latin typeface="Arial" panose="020B0604020202020204" pitchFamily="34" charset="0"/>
              <a:cs typeface="Arial" panose="020B0604020202020204" pitchFamily="34" charset="0"/>
            </a:endParaRPr>
          </a:p>
        </p:txBody>
      </p:sp>
      <p:sp>
        <p:nvSpPr>
          <p:cNvPr id="2" name="TextBox 1"/>
          <p:cNvSpPr txBox="1"/>
          <p:nvPr/>
        </p:nvSpPr>
        <p:spPr>
          <a:xfrm>
            <a:off x="438411" y="6225436"/>
            <a:ext cx="3369501" cy="369332"/>
          </a:xfrm>
          <a:prstGeom prst="rect">
            <a:avLst/>
          </a:prstGeom>
          <a:noFill/>
        </p:spPr>
        <p:txBody>
          <a:bodyPr wrap="square" rtlCol="0">
            <a:spAutoFit/>
          </a:bodyPr>
          <a:lstStyle/>
          <a:p>
            <a:r>
              <a:rPr lang="en-US" dirty="0" smtClean="0"/>
              <a:t>(revised Sept. 2016)</a:t>
            </a:r>
            <a:endParaRPr lang="en-US" dirty="0"/>
          </a:p>
        </p:txBody>
      </p:sp>
    </p:spTree>
    <p:extLst>
      <p:ext uri="{BB962C8B-B14F-4D97-AF65-F5344CB8AC3E}">
        <p14:creationId xmlns:p14="http://schemas.microsoft.com/office/powerpoint/2010/main" val="4067953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altLang="en-US" b="1" smtClean="0">
                <a:ln>
                  <a:noFill/>
                </a:ln>
              </a:rPr>
              <a:t>1528 – First Texas “Lawyer”</a:t>
            </a:r>
          </a:p>
        </p:txBody>
      </p:sp>
      <p:sp>
        <p:nvSpPr>
          <p:cNvPr id="17411" name="Content Placeholder 4"/>
          <p:cNvSpPr>
            <a:spLocks noGrp="1"/>
          </p:cNvSpPr>
          <p:nvPr>
            <p:ph sz="half" idx="1"/>
          </p:nvPr>
        </p:nvSpPr>
        <p:spPr>
          <a:xfrm>
            <a:off x="1298575" y="2560638"/>
            <a:ext cx="4718050" cy="3309937"/>
          </a:xfrm>
        </p:spPr>
        <p:txBody>
          <a:bodyPr/>
          <a:lstStyle/>
          <a:p>
            <a:r>
              <a:rPr lang="en-US" altLang="en-US" b="1" smtClean="0"/>
              <a:t>A Karankawa Indian defends Cabeza de Vaca and his men during a tribal “trial” and saves them from being put to death.</a:t>
            </a:r>
          </a:p>
          <a:p>
            <a:endParaRPr lang="en-US" altLang="en-US" b="1" smtClean="0"/>
          </a:p>
        </p:txBody>
      </p:sp>
      <p:pic>
        <p:nvPicPr>
          <p:cNvPr id="17412"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7100888" y="2560638"/>
            <a:ext cx="2879725" cy="3309937"/>
          </a:xfrm>
        </p:spPr>
      </p:pic>
      <p:sp>
        <p:nvSpPr>
          <p:cNvPr id="6" name="Rectangle 5"/>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3</a:t>
            </a:r>
            <a:endParaRPr lang="en-US" sz="1200" b="1" dirty="0">
              <a:solidFill>
                <a:prstClr val="black"/>
              </a:solidFill>
            </a:endParaRPr>
          </a:p>
        </p:txBody>
      </p:sp>
    </p:spTree>
    <p:extLst>
      <p:ext uri="{BB962C8B-B14F-4D97-AF65-F5344CB8AC3E}">
        <p14:creationId xmlns:p14="http://schemas.microsoft.com/office/powerpoint/2010/main" val="23843655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title"/>
          </p:nvPr>
        </p:nvSpPr>
        <p:spPr>
          <a:xfrm>
            <a:off x="2014538" y="1752600"/>
            <a:ext cx="8159750" cy="1822450"/>
          </a:xfrm>
        </p:spPr>
        <p:txBody>
          <a:bodyPr/>
          <a:lstStyle/>
          <a:p>
            <a:r>
              <a:rPr lang="en-US" altLang="en-US" b="1" smtClean="0">
                <a:ln>
                  <a:noFill/>
                </a:ln>
              </a:rPr>
              <a:t>Spanish Colonial Era</a:t>
            </a:r>
          </a:p>
        </p:txBody>
      </p:sp>
      <p:sp>
        <p:nvSpPr>
          <p:cNvPr id="18435" name="Text Placeholder 4"/>
          <p:cNvSpPr>
            <a:spLocks noGrp="1"/>
          </p:cNvSpPr>
          <p:nvPr>
            <p:ph type="body" idx="1"/>
          </p:nvPr>
        </p:nvSpPr>
        <p:spPr>
          <a:xfrm>
            <a:off x="2014538" y="3846513"/>
            <a:ext cx="8159750" cy="954087"/>
          </a:xfrm>
        </p:spPr>
        <p:txBody>
          <a:bodyPr/>
          <a:lstStyle/>
          <a:p>
            <a:r>
              <a:rPr lang="en-US" altLang="en-US" sz="4400" b="1" smtClean="0"/>
              <a:t>1690–1821</a:t>
            </a:r>
          </a:p>
        </p:txBody>
      </p:sp>
      <p:sp>
        <p:nvSpPr>
          <p:cNvPr id="5" name="Rectangle 4"/>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a:solidFill>
                  <a:prstClr val="black"/>
                </a:solidFill>
              </a:rPr>
              <a:t>4</a:t>
            </a:r>
          </a:p>
        </p:txBody>
      </p:sp>
    </p:spTree>
    <p:extLst>
      <p:ext uri="{BB962C8B-B14F-4D97-AF65-F5344CB8AC3E}">
        <p14:creationId xmlns:p14="http://schemas.microsoft.com/office/powerpoint/2010/main" val="29879347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t>1731-1735 – Spanish Law Arrives in Texas</a:t>
            </a:r>
            <a:endParaRPr lang="en-US" b="1" dirty="0"/>
          </a:p>
        </p:txBody>
      </p:sp>
      <p:sp>
        <p:nvSpPr>
          <p:cNvPr id="19459" name="Content Placeholder 2"/>
          <p:cNvSpPr>
            <a:spLocks noGrp="1"/>
          </p:cNvSpPr>
          <p:nvPr>
            <p:ph sz="half" idx="1"/>
          </p:nvPr>
        </p:nvSpPr>
        <p:spPr>
          <a:xfrm>
            <a:off x="1298575" y="2560638"/>
            <a:ext cx="4718050" cy="3309937"/>
          </a:xfrm>
        </p:spPr>
        <p:txBody>
          <a:bodyPr/>
          <a:lstStyle/>
          <a:p>
            <a:r>
              <a:rPr lang="en-US" altLang="en-US" b="1" smtClean="0"/>
              <a:t>Canary Islanders arrive in what is now San Antonio, bringing Spanish law with its </a:t>
            </a:r>
            <a:r>
              <a:rPr lang="en-US" altLang="en-US" sz="2800" b="1" i="1" smtClean="0"/>
              <a:t>alcalde</a:t>
            </a:r>
            <a:r>
              <a:rPr lang="en-US" altLang="en-US" b="1" smtClean="0"/>
              <a:t> system. </a:t>
            </a:r>
          </a:p>
          <a:p>
            <a:r>
              <a:rPr lang="en-US" altLang="en-US" b="1" smtClean="0"/>
              <a:t>Juan Leal Goráz is the first </a:t>
            </a:r>
            <a:r>
              <a:rPr lang="en-US" altLang="en-US" sz="2800" b="1" i="1" smtClean="0"/>
              <a:t>alcalde</a:t>
            </a:r>
            <a:r>
              <a:rPr lang="en-US" altLang="en-US" b="1" smtClean="0"/>
              <a:t>, serving as mayor and judge.</a:t>
            </a:r>
          </a:p>
          <a:p>
            <a:endParaRPr lang="en-US" altLang="en-US" smtClean="0"/>
          </a:p>
        </p:txBody>
      </p:sp>
      <p:pic>
        <p:nvPicPr>
          <p:cNvPr id="19460"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7205663" y="2560638"/>
            <a:ext cx="2670175" cy="3309937"/>
          </a:xfrm>
        </p:spPr>
      </p:pic>
      <p:sp>
        <p:nvSpPr>
          <p:cNvPr id="8" name="Rectangle 7"/>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5</a:t>
            </a:r>
            <a:endParaRPr lang="en-US" sz="1200" b="1" dirty="0">
              <a:solidFill>
                <a:prstClr val="black"/>
              </a:solidFill>
            </a:endParaRPr>
          </a:p>
        </p:txBody>
      </p:sp>
    </p:spTree>
    <p:extLst>
      <p:ext uri="{BB962C8B-B14F-4D97-AF65-F5344CB8AC3E}">
        <p14:creationId xmlns:p14="http://schemas.microsoft.com/office/powerpoint/2010/main" val="3809524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4"/>
          <p:cNvSpPr>
            <a:spLocks noGrp="1"/>
          </p:cNvSpPr>
          <p:nvPr>
            <p:ph type="title"/>
          </p:nvPr>
        </p:nvSpPr>
        <p:spPr>
          <a:xfrm>
            <a:off x="2014538" y="1752600"/>
            <a:ext cx="8159750" cy="1822450"/>
          </a:xfrm>
        </p:spPr>
        <p:txBody>
          <a:bodyPr/>
          <a:lstStyle/>
          <a:p>
            <a:r>
              <a:rPr lang="en-US" altLang="en-US" b="1" smtClean="0">
                <a:ln>
                  <a:noFill/>
                </a:ln>
              </a:rPr>
              <a:t>Mexican National Era</a:t>
            </a:r>
          </a:p>
        </p:txBody>
      </p:sp>
      <p:sp>
        <p:nvSpPr>
          <p:cNvPr id="20483" name="Text Placeholder 5"/>
          <p:cNvSpPr>
            <a:spLocks noGrp="1"/>
          </p:cNvSpPr>
          <p:nvPr>
            <p:ph type="body" idx="1"/>
          </p:nvPr>
        </p:nvSpPr>
        <p:spPr>
          <a:xfrm>
            <a:off x="2014538" y="3846513"/>
            <a:ext cx="8159750" cy="954087"/>
          </a:xfrm>
        </p:spPr>
        <p:txBody>
          <a:bodyPr/>
          <a:lstStyle/>
          <a:p>
            <a:r>
              <a:rPr lang="en-US" altLang="en-US" sz="4400" b="1" smtClean="0"/>
              <a:t>1821–1836</a:t>
            </a:r>
          </a:p>
        </p:txBody>
      </p:sp>
      <p:sp>
        <p:nvSpPr>
          <p:cNvPr id="5" name="Rectangle 4"/>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6</a:t>
            </a:r>
            <a:endParaRPr lang="en-US" sz="1200" b="1" dirty="0">
              <a:solidFill>
                <a:prstClr val="black"/>
              </a:solidFill>
            </a:endParaRPr>
          </a:p>
        </p:txBody>
      </p:sp>
    </p:spTree>
    <p:extLst>
      <p:ext uri="{BB962C8B-B14F-4D97-AF65-F5344CB8AC3E}">
        <p14:creationId xmlns:p14="http://schemas.microsoft.com/office/powerpoint/2010/main" val="34777675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t>1822-1827 – New Settlers Bring New Laws</a:t>
            </a:r>
            <a:endParaRPr lang="en-US" b="1" dirty="0"/>
          </a:p>
        </p:txBody>
      </p:sp>
      <p:sp>
        <p:nvSpPr>
          <p:cNvPr id="21507" name="Content Placeholder 2"/>
          <p:cNvSpPr>
            <a:spLocks noGrp="1"/>
          </p:cNvSpPr>
          <p:nvPr>
            <p:ph sz="half" idx="1"/>
          </p:nvPr>
        </p:nvSpPr>
        <p:spPr>
          <a:xfrm>
            <a:off x="1298575" y="2560638"/>
            <a:ext cx="4584700" cy="3309937"/>
          </a:xfrm>
        </p:spPr>
        <p:txBody>
          <a:bodyPr/>
          <a:lstStyle/>
          <a:p>
            <a:r>
              <a:rPr lang="en-US" altLang="en-US" b="1" smtClean="0"/>
              <a:t>Stephen F. Austin brings 300 families to Mexican Texas and governs them with regulations based on both English and Spanish legal traditions.</a:t>
            </a:r>
            <a:endParaRPr lang="en-US" altLang="en-US" smtClean="0"/>
          </a:p>
        </p:txBody>
      </p:sp>
      <p:pic>
        <p:nvPicPr>
          <p:cNvPr id="21508" name="Content Placeholder 4" descr="Macintosh HD:Users:Marilyn:Desktop:SFA and colonists drawing.jp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96000" y="2752725"/>
            <a:ext cx="4718050" cy="2925763"/>
          </a:xfrm>
        </p:spPr>
      </p:pic>
      <p:sp>
        <p:nvSpPr>
          <p:cNvPr id="6" name="Rectangle 5"/>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7</a:t>
            </a:r>
            <a:endParaRPr lang="en-US" sz="1200" b="1" dirty="0">
              <a:solidFill>
                <a:prstClr val="black"/>
              </a:solidFill>
            </a:endParaRPr>
          </a:p>
        </p:txBody>
      </p:sp>
    </p:spTree>
    <p:extLst>
      <p:ext uri="{BB962C8B-B14F-4D97-AF65-F5344CB8AC3E}">
        <p14:creationId xmlns:p14="http://schemas.microsoft.com/office/powerpoint/2010/main" val="10986954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4"/>
          <p:cNvSpPr>
            <a:spLocks noGrp="1"/>
          </p:cNvSpPr>
          <p:nvPr>
            <p:ph type="title"/>
          </p:nvPr>
        </p:nvSpPr>
        <p:spPr>
          <a:xfrm>
            <a:off x="2014538" y="1752600"/>
            <a:ext cx="8159750" cy="1822450"/>
          </a:xfrm>
        </p:spPr>
        <p:txBody>
          <a:bodyPr/>
          <a:lstStyle/>
          <a:p>
            <a:r>
              <a:rPr lang="en-US" altLang="en-US" b="1" smtClean="0">
                <a:ln>
                  <a:noFill/>
                </a:ln>
              </a:rPr>
              <a:t>Revolution and Republic Era</a:t>
            </a:r>
          </a:p>
        </p:txBody>
      </p:sp>
      <p:sp>
        <p:nvSpPr>
          <p:cNvPr id="22531" name="Text Placeholder 5"/>
          <p:cNvSpPr>
            <a:spLocks noGrp="1"/>
          </p:cNvSpPr>
          <p:nvPr>
            <p:ph type="body" idx="1"/>
          </p:nvPr>
        </p:nvSpPr>
        <p:spPr>
          <a:xfrm>
            <a:off x="2014538" y="3846513"/>
            <a:ext cx="8159750" cy="954087"/>
          </a:xfrm>
        </p:spPr>
        <p:txBody>
          <a:bodyPr/>
          <a:lstStyle/>
          <a:p>
            <a:r>
              <a:rPr lang="en-US" altLang="en-US" sz="4400" b="1" smtClean="0"/>
              <a:t>1835–1845</a:t>
            </a:r>
          </a:p>
        </p:txBody>
      </p:sp>
      <p:sp>
        <p:nvSpPr>
          <p:cNvPr id="5" name="Rectangle 4"/>
          <p:cNvSpPr/>
          <p:nvPr/>
        </p:nvSpPr>
        <p:spPr>
          <a:xfrm>
            <a:off x="11415386"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8</a:t>
            </a:r>
            <a:endParaRPr lang="en-US" sz="1200" b="1" dirty="0">
              <a:solidFill>
                <a:prstClr val="black"/>
              </a:solidFill>
            </a:endParaRPr>
          </a:p>
        </p:txBody>
      </p:sp>
    </p:spTree>
    <p:extLst>
      <p:ext uri="{BB962C8B-B14F-4D97-AF65-F5344CB8AC3E}">
        <p14:creationId xmlns:p14="http://schemas.microsoft.com/office/powerpoint/2010/main" val="1902208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a:t>1836 – Revolution </a:t>
            </a:r>
            <a:r>
              <a:rPr lang="en-US" b="1" dirty="0" smtClean="0"/>
              <a:t>Brings More </a:t>
            </a:r>
            <a:br>
              <a:rPr lang="en-US" b="1" dirty="0" smtClean="0"/>
            </a:br>
            <a:r>
              <a:rPr lang="en-US" b="1" dirty="0" smtClean="0"/>
              <a:t>Changes </a:t>
            </a:r>
            <a:r>
              <a:rPr lang="en-US" b="1" dirty="0"/>
              <a:t>to Texas </a:t>
            </a:r>
            <a:r>
              <a:rPr lang="en-US" b="1" dirty="0" smtClean="0"/>
              <a:t>Laws</a:t>
            </a:r>
            <a:endParaRPr lang="en-US" b="1" dirty="0"/>
          </a:p>
        </p:txBody>
      </p:sp>
      <p:sp>
        <p:nvSpPr>
          <p:cNvPr id="3" name="Content Placeholder 2"/>
          <p:cNvSpPr>
            <a:spLocks noGrp="1"/>
          </p:cNvSpPr>
          <p:nvPr>
            <p:ph sz="half" idx="1"/>
          </p:nvPr>
        </p:nvSpPr>
        <p:spPr>
          <a:xfrm>
            <a:off x="1058863" y="2546350"/>
            <a:ext cx="4718050" cy="3309938"/>
          </a:xfrm>
        </p:spPr>
        <p:txBody>
          <a:bodyPr rtlCol="0">
            <a:normAutofit fontScale="92500" lnSpcReduction="20000"/>
          </a:bodyPr>
          <a:lstStyle/>
          <a:p>
            <a:pPr fontAlgn="auto">
              <a:buFont typeface="Arial"/>
              <a:buChar char="•"/>
              <a:defRPr/>
            </a:pPr>
            <a:r>
              <a:rPr lang="en-US" b="1" dirty="0" smtClean="0">
                <a:solidFill>
                  <a:schemeClr val="tx1">
                    <a:lumMod val="85000"/>
                    <a:lumOff val="15000"/>
                  </a:schemeClr>
                </a:solidFill>
              </a:rPr>
              <a:t>The </a:t>
            </a:r>
            <a:r>
              <a:rPr lang="en-US" b="1" dirty="0">
                <a:solidFill>
                  <a:schemeClr val="tx1">
                    <a:lumMod val="85000"/>
                    <a:lumOff val="15000"/>
                  </a:schemeClr>
                </a:solidFill>
              </a:rPr>
              <a:t>Convention of 1836 meets at Washington-on-the-Brazos in March and writes both the Texas Declaration of Independence and the Constitution of the Republic of Texas. </a:t>
            </a:r>
            <a:r>
              <a:rPr lang="en-US" dirty="0">
                <a:solidFill>
                  <a:schemeClr val="tx1">
                    <a:lumMod val="85000"/>
                    <a:lumOff val="15000"/>
                  </a:schemeClr>
                </a:solidFill>
              </a:rPr>
              <a:t> </a:t>
            </a:r>
          </a:p>
          <a:p>
            <a:pPr fontAlgn="auto">
              <a:buFont typeface="Arial"/>
              <a:buChar char="•"/>
              <a:defRPr/>
            </a:pPr>
            <a:r>
              <a:rPr lang="en-US" b="1" dirty="0" smtClean="0">
                <a:solidFill>
                  <a:schemeClr val="tx1">
                    <a:lumMod val="85000"/>
                    <a:lumOff val="15000"/>
                  </a:schemeClr>
                </a:solidFill>
              </a:rPr>
              <a:t>The </a:t>
            </a:r>
            <a:r>
              <a:rPr lang="en-US" b="1" dirty="0">
                <a:solidFill>
                  <a:schemeClr val="tx1">
                    <a:lumMod val="85000"/>
                    <a:lumOff val="15000"/>
                  </a:schemeClr>
                </a:solidFill>
              </a:rPr>
              <a:t>Constitution creates a court system with a Supreme Court and district courts to hear cases throughout the Republic</a:t>
            </a:r>
            <a:r>
              <a:rPr lang="en-US" dirty="0">
                <a:solidFill>
                  <a:schemeClr val="tx1">
                    <a:lumMod val="85000"/>
                    <a:lumOff val="15000"/>
                  </a:schemeClr>
                </a:solidFill>
              </a:rPr>
              <a:t>.</a:t>
            </a:r>
          </a:p>
          <a:p>
            <a:pPr fontAlgn="auto">
              <a:buFont typeface="Arial"/>
              <a:buChar char="•"/>
              <a:defRPr/>
            </a:pPr>
            <a:endParaRPr lang="en-US" dirty="0">
              <a:solidFill>
                <a:schemeClr val="tx1">
                  <a:lumMod val="85000"/>
                  <a:lumOff val="15000"/>
                </a:schemeClr>
              </a:solidFill>
            </a:endParaRPr>
          </a:p>
        </p:txBody>
      </p:sp>
      <p:pic>
        <p:nvPicPr>
          <p:cNvPr id="23556" name="Content Placeholder 5" descr="Macintosh HD:Users:Marilyn:Desktop:Convention of 1836.jp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96000" y="2636838"/>
            <a:ext cx="4718050" cy="3233737"/>
          </a:xfrm>
        </p:spPr>
      </p:pic>
      <p:sp>
        <p:nvSpPr>
          <p:cNvPr id="6" name="Rectangle 5"/>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9</a:t>
            </a:r>
            <a:endParaRPr lang="en-US" sz="1200" b="1" dirty="0">
              <a:solidFill>
                <a:prstClr val="black"/>
              </a:solidFill>
            </a:endParaRPr>
          </a:p>
        </p:txBody>
      </p:sp>
    </p:spTree>
    <p:extLst>
      <p:ext uri="{BB962C8B-B14F-4D97-AF65-F5344CB8AC3E}">
        <p14:creationId xmlns:p14="http://schemas.microsoft.com/office/powerpoint/2010/main" val="32622175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t>1840 – The </a:t>
            </a:r>
            <a:r>
              <a:rPr lang="en-US" b="1" dirty="0"/>
              <a:t>Republic Supreme Court </a:t>
            </a:r>
            <a:r>
              <a:rPr lang="en-US" b="1" dirty="0" smtClean="0"/>
              <a:t/>
            </a:r>
            <a:br>
              <a:rPr lang="en-US" b="1" dirty="0" smtClean="0"/>
            </a:br>
            <a:r>
              <a:rPr lang="en-US" b="1" dirty="0" smtClean="0"/>
              <a:t>Meets </a:t>
            </a:r>
            <a:r>
              <a:rPr lang="en-US" b="1" dirty="0"/>
              <a:t>for the </a:t>
            </a:r>
            <a:r>
              <a:rPr lang="en-US" b="1" dirty="0" smtClean="0"/>
              <a:t>First Time</a:t>
            </a:r>
            <a:endParaRPr lang="en-US" b="1" dirty="0"/>
          </a:p>
        </p:txBody>
      </p:sp>
      <p:sp>
        <p:nvSpPr>
          <p:cNvPr id="24579" name="Content Placeholder 2"/>
          <p:cNvSpPr>
            <a:spLocks noGrp="1"/>
          </p:cNvSpPr>
          <p:nvPr>
            <p:ph sz="half" idx="1"/>
          </p:nvPr>
        </p:nvSpPr>
        <p:spPr>
          <a:xfrm>
            <a:off x="1298575" y="2560638"/>
            <a:ext cx="4718050" cy="3309937"/>
          </a:xfrm>
        </p:spPr>
        <p:txBody>
          <a:bodyPr/>
          <a:lstStyle/>
          <a:p>
            <a:r>
              <a:rPr lang="en-US" altLang="en-US" b="1" smtClean="0"/>
              <a:t>On January 13, 1840, Chief Justice Thomas J. Rusk presides over the first session of the Supreme Court. </a:t>
            </a:r>
          </a:p>
          <a:p>
            <a:r>
              <a:rPr lang="en-US" altLang="en-US" b="1" smtClean="0"/>
              <a:t>The Court handles 49 cases that were appealed from lower courts all over Texas.</a:t>
            </a:r>
          </a:p>
        </p:txBody>
      </p:sp>
      <p:pic>
        <p:nvPicPr>
          <p:cNvPr id="24580"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4790" b="14877"/>
          <a:stretch>
            <a:fillRect/>
          </a:stretch>
        </p:blipFill>
        <p:spPr>
          <a:xfrm>
            <a:off x="7143750" y="2657475"/>
            <a:ext cx="2817813" cy="3213100"/>
          </a:xfrm>
        </p:spPr>
      </p:pic>
      <p:sp>
        <p:nvSpPr>
          <p:cNvPr id="6" name="Rectangle 5"/>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10</a:t>
            </a:r>
            <a:endParaRPr lang="en-US" sz="1200" b="1" dirty="0">
              <a:solidFill>
                <a:prstClr val="black"/>
              </a:solidFill>
            </a:endParaRPr>
          </a:p>
        </p:txBody>
      </p:sp>
    </p:spTree>
    <p:extLst>
      <p:ext uri="{BB962C8B-B14F-4D97-AF65-F5344CB8AC3E}">
        <p14:creationId xmlns:p14="http://schemas.microsoft.com/office/powerpoint/2010/main" val="2076109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t>Another Important Member of the </a:t>
            </a:r>
            <a:br>
              <a:rPr lang="en-US" b="1" dirty="0" smtClean="0"/>
            </a:br>
            <a:r>
              <a:rPr lang="en-US" b="1" dirty="0" smtClean="0"/>
              <a:t>1840 Republic Court</a:t>
            </a:r>
            <a:endParaRPr lang="en-US" b="1" dirty="0"/>
          </a:p>
        </p:txBody>
      </p:sp>
      <p:sp>
        <p:nvSpPr>
          <p:cNvPr id="25603" name="Content Placeholder 2"/>
          <p:cNvSpPr>
            <a:spLocks noGrp="1"/>
          </p:cNvSpPr>
          <p:nvPr>
            <p:ph sz="half" idx="1"/>
          </p:nvPr>
        </p:nvSpPr>
        <p:spPr>
          <a:xfrm>
            <a:off x="1298575" y="2560638"/>
            <a:ext cx="4718050" cy="3309937"/>
          </a:xfrm>
        </p:spPr>
        <p:txBody>
          <a:bodyPr/>
          <a:lstStyle/>
          <a:p>
            <a:r>
              <a:rPr lang="en-US" altLang="en-US" b="1" smtClean="0"/>
              <a:t>A new judge on the first Supreme Court is John Hemphill, who would soon become the next Chief Justice and serve for 18 years.</a:t>
            </a:r>
          </a:p>
          <a:p>
            <a:r>
              <a:rPr lang="en-US" altLang="en-US" b="1" smtClean="0"/>
              <a:t>Hemphill is fluent in Spanish and often uses Spanish civil law to decide cases.</a:t>
            </a:r>
          </a:p>
          <a:p>
            <a:endParaRPr lang="en-US" altLang="en-US" smtClean="0"/>
          </a:p>
        </p:txBody>
      </p:sp>
      <p:pic>
        <p:nvPicPr>
          <p:cNvPr id="25604"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7333" b="12334"/>
          <a:stretch>
            <a:fillRect/>
          </a:stretch>
        </p:blipFill>
        <p:spPr>
          <a:xfrm>
            <a:off x="7119938" y="2560638"/>
            <a:ext cx="2914650" cy="3313112"/>
          </a:xfrm>
        </p:spPr>
      </p:pic>
      <p:sp>
        <p:nvSpPr>
          <p:cNvPr id="6" name="Rectangle 5"/>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11</a:t>
            </a:r>
            <a:endParaRPr lang="en-US" sz="1200" b="1" dirty="0">
              <a:solidFill>
                <a:prstClr val="black"/>
              </a:solidFill>
            </a:endParaRPr>
          </a:p>
        </p:txBody>
      </p:sp>
    </p:spTree>
    <p:extLst>
      <p:ext uri="{BB962C8B-B14F-4D97-AF65-F5344CB8AC3E}">
        <p14:creationId xmlns:p14="http://schemas.microsoft.com/office/powerpoint/2010/main" val="35382933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014538" y="1752600"/>
            <a:ext cx="8159750" cy="1822450"/>
          </a:xfrm>
        </p:spPr>
        <p:txBody>
          <a:bodyPr/>
          <a:lstStyle/>
          <a:p>
            <a:r>
              <a:rPr lang="en-US" altLang="en-US" b="1" smtClean="0">
                <a:ln>
                  <a:noFill/>
                </a:ln>
              </a:rPr>
              <a:t>Early Statehood Era</a:t>
            </a:r>
          </a:p>
        </p:txBody>
      </p:sp>
      <p:sp>
        <p:nvSpPr>
          <p:cNvPr id="26627" name="Text Placeholder 2"/>
          <p:cNvSpPr>
            <a:spLocks noGrp="1"/>
          </p:cNvSpPr>
          <p:nvPr>
            <p:ph type="body" idx="1"/>
          </p:nvPr>
        </p:nvSpPr>
        <p:spPr>
          <a:xfrm>
            <a:off x="2095500" y="3846513"/>
            <a:ext cx="7997825" cy="954087"/>
          </a:xfrm>
        </p:spPr>
        <p:txBody>
          <a:bodyPr/>
          <a:lstStyle/>
          <a:p>
            <a:r>
              <a:rPr lang="en-US" altLang="en-US" sz="4400" b="1" smtClean="0"/>
              <a:t>1845–1861</a:t>
            </a:r>
          </a:p>
        </p:txBody>
      </p:sp>
      <p:sp>
        <p:nvSpPr>
          <p:cNvPr id="5" name="Rectangle 4"/>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12</a:t>
            </a:r>
            <a:endParaRPr lang="en-US" sz="1200" b="1" dirty="0">
              <a:solidFill>
                <a:prstClr val="black"/>
              </a:solidFill>
            </a:endParaRPr>
          </a:p>
        </p:txBody>
      </p:sp>
    </p:spTree>
    <p:extLst>
      <p:ext uri="{BB962C8B-B14F-4D97-AF65-F5344CB8AC3E}">
        <p14:creationId xmlns:p14="http://schemas.microsoft.com/office/powerpoint/2010/main" val="13415920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sp>
        <p:nvSpPr>
          <p:cNvPr id="4" name="Rectangle 3"/>
          <p:cNvSpPr/>
          <p:nvPr/>
        </p:nvSpPr>
        <p:spPr>
          <a:xfrm>
            <a:off x="1909823" y="3923783"/>
            <a:ext cx="6944811" cy="1643640"/>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589214" y="2966014"/>
            <a:ext cx="8915399" cy="2262781"/>
          </a:xfrm>
        </p:spPr>
        <p:txBody>
          <a:bodyPr/>
          <a:lstStyle/>
          <a:p>
            <a:r>
              <a:rPr lang="en-US" b="1" dirty="0" smtClean="0">
                <a:solidFill>
                  <a:schemeClr val="accent2"/>
                </a:solidFill>
              </a:rPr>
              <a:t>The Rule of Law</a:t>
            </a:r>
            <a:endParaRPr lang="en-US" b="1" dirty="0">
              <a:solidFill>
                <a:schemeClr val="accent2"/>
              </a:solidFill>
            </a:endParaRPr>
          </a:p>
        </p:txBody>
      </p:sp>
    </p:spTree>
    <p:extLst>
      <p:ext uri="{BB962C8B-B14F-4D97-AF65-F5344CB8AC3E}">
        <p14:creationId xmlns:p14="http://schemas.microsoft.com/office/powerpoint/2010/main" val="10550753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rmAutofit fontScale="90000"/>
          </a:bodyPr>
          <a:lstStyle/>
          <a:p>
            <a:pPr fontAlgn="auto">
              <a:spcAft>
                <a:spcPts val="0"/>
              </a:spcAft>
              <a:defRPr/>
            </a:pPr>
            <a:r>
              <a:rPr lang="en-US" b="1" dirty="0" smtClean="0"/>
              <a:t>1845 – Texas Law Keeps Parts </a:t>
            </a:r>
            <a:br>
              <a:rPr lang="en-US" b="1" dirty="0" smtClean="0"/>
            </a:br>
            <a:r>
              <a:rPr lang="en-US" b="1" dirty="0" smtClean="0"/>
              <a:t>of </a:t>
            </a:r>
            <a:r>
              <a:rPr lang="en-US" b="1" dirty="0"/>
              <a:t>Spanish </a:t>
            </a:r>
            <a:r>
              <a:rPr lang="en-US" b="1" dirty="0" smtClean="0"/>
              <a:t>Law</a:t>
            </a:r>
            <a:endParaRPr lang="en-US" b="1" dirty="0"/>
          </a:p>
        </p:txBody>
      </p:sp>
      <p:sp>
        <p:nvSpPr>
          <p:cNvPr id="5" name="Content Placeholder 4"/>
          <p:cNvSpPr>
            <a:spLocks noGrp="1"/>
          </p:cNvSpPr>
          <p:nvPr>
            <p:ph sz="half" idx="1"/>
          </p:nvPr>
        </p:nvSpPr>
        <p:spPr>
          <a:xfrm>
            <a:off x="1298575" y="2560638"/>
            <a:ext cx="4718050" cy="3309937"/>
          </a:xfrm>
        </p:spPr>
        <p:txBody>
          <a:bodyPr rtlCol="0">
            <a:normAutofit fontScale="85000" lnSpcReduction="10000"/>
          </a:bodyPr>
          <a:lstStyle/>
          <a:p>
            <a:pPr fontAlgn="auto">
              <a:buFont typeface="Arial"/>
              <a:buChar char="•"/>
              <a:defRPr/>
            </a:pPr>
            <a:r>
              <a:rPr lang="en-US" b="1" dirty="0">
                <a:solidFill>
                  <a:schemeClr val="tx1">
                    <a:lumMod val="85000"/>
                    <a:lumOff val="15000"/>
                  </a:schemeClr>
                </a:solidFill>
              </a:rPr>
              <a:t>The new Texas State Constitution continues important legal protections that women had under the Spanish civil law system. These protections are from Queen Isabella of Spain’s reign.</a:t>
            </a:r>
          </a:p>
          <a:p>
            <a:pPr marL="577850" lvl="1" fontAlgn="auto">
              <a:buFont typeface="Arial"/>
              <a:buChar char="•"/>
              <a:tabLst>
                <a:tab pos="685800" algn="l"/>
              </a:tabLst>
              <a:defRPr/>
            </a:pPr>
            <a:r>
              <a:rPr lang="en-US" b="1" dirty="0" smtClean="0">
                <a:solidFill>
                  <a:schemeClr val="tx1">
                    <a:lumMod val="85000"/>
                    <a:lumOff val="15000"/>
                  </a:schemeClr>
                </a:solidFill>
              </a:rPr>
              <a:t>Keeps </a:t>
            </a:r>
            <a:r>
              <a:rPr lang="en-US" b="1" dirty="0">
                <a:solidFill>
                  <a:schemeClr val="tx1">
                    <a:lumMod val="85000"/>
                    <a:lumOff val="15000"/>
                  </a:schemeClr>
                </a:solidFill>
              </a:rPr>
              <a:t>the property she owned before </a:t>
            </a:r>
            <a:r>
              <a:rPr lang="en-US" b="1" dirty="0" smtClean="0">
                <a:solidFill>
                  <a:schemeClr val="tx1">
                    <a:lumMod val="85000"/>
                    <a:lumOff val="15000"/>
                  </a:schemeClr>
                </a:solidFill>
              </a:rPr>
              <a:t>marriage</a:t>
            </a:r>
          </a:p>
          <a:p>
            <a:pPr marL="577850" lvl="1" fontAlgn="auto">
              <a:buFont typeface="Arial"/>
              <a:buChar char="•"/>
              <a:tabLst>
                <a:tab pos="685800" algn="l"/>
              </a:tabLst>
              <a:defRPr/>
            </a:pPr>
            <a:r>
              <a:rPr lang="en-US" b="1" dirty="0" smtClean="0">
                <a:solidFill>
                  <a:schemeClr val="tx1">
                    <a:lumMod val="85000"/>
                    <a:lumOff val="15000"/>
                  </a:schemeClr>
                </a:solidFill>
              </a:rPr>
              <a:t>Receives </a:t>
            </a:r>
            <a:r>
              <a:rPr lang="en-US" b="1" dirty="0">
                <a:solidFill>
                  <a:schemeClr val="tx1">
                    <a:lumMod val="85000"/>
                    <a:lumOff val="15000"/>
                  </a:schemeClr>
                </a:solidFill>
              </a:rPr>
              <a:t>one-half of property acquired during marriage if </a:t>
            </a:r>
            <a:r>
              <a:rPr lang="en-US" b="1" dirty="0" smtClean="0">
                <a:solidFill>
                  <a:schemeClr val="tx1">
                    <a:lumMod val="85000"/>
                    <a:lumOff val="15000"/>
                  </a:schemeClr>
                </a:solidFill>
              </a:rPr>
              <a:t>divorced</a:t>
            </a:r>
          </a:p>
          <a:p>
            <a:pPr marL="577850" lvl="1" fontAlgn="auto">
              <a:buFont typeface="Arial"/>
              <a:buChar char="•"/>
              <a:tabLst>
                <a:tab pos="685800" algn="l"/>
              </a:tabLst>
              <a:defRPr/>
            </a:pPr>
            <a:r>
              <a:rPr lang="en-US" b="1" dirty="0" smtClean="0">
                <a:solidFill>
                  <a:schemeClr val="tx1">
                    <a:lumMod val="85000"/>
                    <a:lumOff val="15000"/>
                  </a:schemeClr>
                </a:solidFill>
              </a:rPr>
              <a:t>Inherits </a:t>
            </a:r>
            <a:r>
              <a:rPr lang="en-US" b="1" dirty="0">
                <a:solidFill>
                  <a:schemeClr val="tx1">
                    <a:lumMod val="85000"/>
                    <a:lumOff val="15000"/>
                  </a:schemeClr>
                </a:solidFill>
              </a:rPr>
              <a:t>husband’s property if he dies</a:t>
            </a:r>
          </a:p>
          <a:p>
            <a:pPr fontAlgn="auto">
              <a:buFont typeface="Arial"/>
              <a:buChar char="•"/>
              <a:defRPr/>
            </a:pPr>
            <a:endParaRPr lang="en-US" dirty="0">
              <a:solidFill>
                <a:schemeClr val="tx1">
                  <a:lumMod val="85000"/>
                  <a:lumOff val="15000"/>
                </a:schemeClr>
              </a:solidFill>
            </a:endParaRPr>
          </a:p>
        </p:txBody>
      </p:sp>
      <p:pic>
        <p:nvPicPr>
          <p:cNvPr id="27652"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rcRect l="20105" t="20293" r="18025" b="27939"/>
          <a:stretch>
            <a:fillRect/>
          </a:stretch>
        </p:blipFill>
        <p:spPr>
          <a:xfrm>
            <a:off x="7262813" y="2570163"/>
            <a:ext cx="2724150" cy="3300412"/>
          </a:xfrm>
        </p:spPr>
      </p:pic>
      <p:sp>
        <p:nvSpPr>
          <p:cNvPr id="6" name="Rectangle 5"/>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13</a:t>
            </a:r>
            <a:endParaRPr lang="en-US" sz="1200" b="1" dirty="0">
              <a:solidFill>
                <a:prstClr val="black"/>
              </a:solidFill>
            </a:endParaRPr>
          </a:p>
        </p:txBody>
      </p:sp>
    </p:spTree>
    <p:extLst>
      <p:ext uri="{BB962C8B-B14F-4D97-AF65-F5344CB8AC3E}">
        <p14:creationId xmlns:p14="http://schemas.microsoft.com/office/powerpoint/2010/main" val="27677962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525" y="1752600"/>
            <a:ext cx="8867775" cy="1822450"/>
          </a:xfrm>
        </p:spPr>
        <p:txBody>
          <a:bodyPr rtlCol="0">
            <a:normAutofit fontScale="90000"/>
          </a:bodyPr>
          <a:lstStyle/>
          <a:p>
            <a:pPr fontAlgn="auto">
              <a:spcAft>
                <a:spcPts val="0"/>
              </a:spcAft>
              <a:defRPr/>
            </a:pPr>
            <a:r>
              <a:rPr lang="en-US" b="1" dirty="0"/>
              <a:t>Texas in the Civil War and </a:t>
            </a:r>
            <a:r>
              <a:rPr lang="en-US" b="1" dirty="0" smtClean="0"/>
              <a:t>Reconstruction;</a:t>
            </a:r>
            <a:r>
              <a:rPr lang="en-US" b="1" dirty="0"/>
              <a:t/>
            </a:r>
            <a:br>
              <a:rPr lang="en-US" b="1" dirty="0"/>
            </a:br>
            <a:r>
              <a:rPr lang="en-US" b="1" dirty="0" smtClean="0"/>
              <a:t>Post-Reconstruction</a:t>
            </a:r>
            <a:endParaRPr lang="en-US" b="1" dirty="0"/>
          </a:p>
        </p:txBody>
      </p:sp>
      <p:sp>
        <p:nvSpPr>
          <p:cNvPr id="28675" name="Text Placeholder 2"/>
          <p:cNvSpPr>
            <a:spLocks noGrp="1"/>
          </p:cNvSpPr>
          <p:nvPr>
            <p:ph type="body" idx="1"/>
          </p:nvPr>
        </p:nvSpPr>
        <p:spPr>
          <a:xfrm>
            <a:off x="2014538" y="3846513"/>
            <a:ext cx="8159750" cy="954087"/>
          </a:xfrm>
        </p:spPr>
        <p:txBody>
          <a:bodyPr>
            <a:normAutofit fontScale="77500" lnSpcReduction="20000"/>
          </a:bodyPr>
          <a:lstStyle/>
          <a:p>
            <a:r>
              <a:rPr lang="en-US" altLang="en-US" sz="4400" b="1" smtClean="0"/>
              <a:t>1861–1874; </a:t>
            </a:r>
            <a:br>
              <a:rPr lang="en-US" altLang="en-US" sz="4400" b="1" smtClean="0"/>
            </a:br>
            <a:r>
              <a:rPr lang="en-US" altLang="en-US" sz="4400" b="1" smtClean="0"/>
              <a:t>1874–1876</a:t>
            </a:r>
          </a:p>
        </p:txBody>
      </p:sp>
      <p:sp>
        <p:nvSpPr>
          <p:cNvPr id="5" name="Rectangle 4"/>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14</a:t>
            </a:r>
            <a:endParaRPr lang="en-US" sz="1200" b="1" dirty="0">
              <a:solidFill>
                <a:prstClr val="black"/>
              </a:solidFill>
            </a:endParaRPr>
          </a:p>
        </p:txBody>
      </p:sp>
    </p:spTree>
    <p:extLst>
      <p:ext uri="{BB962C8B-B14F-4D97-AF65-F5344CB8AC3E}">
        <p14:creationId xmlns:p14="http://schemas.microsoft.com/office/powerpoint/2010/main" val="8270219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t>1861 – Texas </a:t>
            </a:r>
            <a:r>
              <a:rPr lang="en-US" b="1" dirty="0"/>
              <a:t>Supreme Court Justices </a:t>
            </a:r>
            <a:r>
              <a:rPr lang="en-US" b="1" dirty="0" smtClean="0"/>
              <a:t/>
            </a:r>
            <a:br>
              <a:rPr lang="en-US" b="1" dirty="0" smtClean="0"/>
            </a:br>
            <a:r>
              <a:rPr lang="en-US" b="1" dirty="0" smtClean="0"/>
              <a:t>Disagree </a:t>
            </a:r>
            <a:r>
              <a:rPr lang="en-US" b="1" dirty="0"/>
              <a:t>on </a:t>
            </a:r>
            <a:r>
              <a:rPr lang="en-US" b="1" dirty="0" smtClean="0"/>
              <a:t>Secession</a:t>
            </a:r>
            <a:endParaRPr lang="en-US" b="1" dirty="0"/>
          </a:p>
        </p:txBody>
      </p:sp>
      <p:sp>
        <p:nvSpPr>
          <p:cNvPr id="29699" name="Content Placeholder 2"/>
          <p:cNvSpPr>
            <a:spLocks noGrp="1"/>
          </p:cNvSpPr>
          <p:nvPr>
            <p:ph sz="half" idx="1"/>
          </p:nvPr>
        </p:nvSpPr>
        <p:spPr>
          <a:xfrm>
            <a:off x="1298575" y="2560638"/>
            <a:ext cx="4718050" cy="3309937"/>
          </a:xfrm>
        </p:spPr>
        <p:txBody>
          <a:bodyPr/>
          <a:lstStyle/>
          <a:p>
            <a:r>
              <a:rPr lang="en-US" altLang="en-US" b="1" smtClean="0"/>
              <a:t>Justice Oran Roberts is a leader in the state’s Secessionist movement.</a:t>
            </a:r>
          </a:p>
          <a:p>
            <a:r>
              <a:rPr lang="en-US" altLang="en-US" b="1" smtClean="0"/>
              <a:t>Justice James Hall Bell is against Secession and sides with the Union.</a:t>
            </a:r>
          </a:p>
          <a:p>
            <a:endParaRPr lang="en-US" altLang="en-US" smtClean="0"/>
          </a:p>
        </p:txBody>
      </p:sp>
      <p:pic>
        <p:nvPicPr>
          <p:cNvPr id="29700"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07150" y="2687638"/>
            <a:ext cx="4267200" cy="3057525"/>
          </a:xfrm>
        </p:spPr>
      </p:pic>
      <p:sp>
        <p:nvSpPr>
          <p:cNvPr id="6" name="Rectangle 5"/>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15</a:t>
            </a:r>
            <a:endParaRPr lang="en-US" sz="1200" b="1" dirty="0">
              <a:solidFill>
                <a:prstClr val="black"/>
              </a:solidFill>
            </a:endParaRPr>
          </a:p>
        </p:txBody>
      </p:sp>
    </p:spTree>
    <p:extLst>
      <p:ext uri="{BB962C8B-B14F-4D97-AF65-F5344CB8AC3E}">
        <p14:creationId xmlns:p14="http://schemas.microsoft.com/office/powerpoint/2010/main" val="22868467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t>1864 – Civil </a:t>
            </a:r>
            <a:r>
              <a:rPr lang="en-US" b="1" dirty="0"/>
              <a:t>War </a:t>
            </a:r>
            <a:r>
              <a:rPr lang="en-US" b="1" dirty="0" smtClean="0"/>
              <a:t>Brings Disorder </a:t>
            </a:r>
            <a:br>
              <a:rPr lang="en-US" b="1" dirty="0" smtClean="0"/>
            </a:br>
            <a:r>
              <a:rPr lang="en-US" b="1" dirty="0" smtClean="0"/>
              <a:t>in </a:t>
            </a:r>
            <a:r>
              <a:rPr lang="en-US" b="1" dirty="0"/>
              <a:t>the </a:t>
            </a:r>
            <a:r>
              <a:rPr lang="en-US" b="1" dirty="0" smtClean="0"/>
              <a:t>Texas Courts</a:t>
            </a:r>
            <a:endParaRPr lang="en-US" b="1" dirty="0"/>
          </a:p>
        </p:txBody>
      </p:sp>
      <p:sp>
        <p:nvSpPr>
          <p:cNvPr id="30723" name="Content Placeholder 2"/>
          <p:cNvSpPr>
            <a:spLocks noGrp="1"/>
          </p:cNvSpPr>
          <p:nvPr>
            <p:ph sz="half" idx="1"/>
          </p:nvPr>
        </p:nvSpPr>
        <p:spPr>
          <a:xfrm>
            <a:off x="1298575" y="2560638"/>
            <a:ext cx="4718050" cy="3309937"/>
          </a:xfrm>
        </p:spPr>
        <p:txBody>
          <a:bodyPr/>
          <a:lstStyle/>
          <a:p>
            <a:r>
              <a:rPr lang="en-US" altLang="en-US" b="1" smtClean="0"/>
              <a:t>The Texas Supreme Court loses a battle with Confederate General John Bankhead “Prince John” Magruder over custody of prisoners who were denied protection under Texas law</a:t>
            </a:r>
            <a:r>
              <a:rPr lang="en-US" altLang="en-US" smtClean="0"/>
              <a:t>.</a:t>
            </a:r>
          </a:p>
        </p:txBody>
      </p:sp>
      <p:pic>
        <p:nvPicPr>
          <p:cNvPr id="30724" name="Content Placeholder 4" descr="Macintosh HD:Users:Marilyn:Desktop:Painting_of_John_B._Magruder,_1848.jp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199313" y="2560638"/>
            <a:ext cx="2682875" cy="3309937"/>
          </a:xfrm>
        </p:spPr>
      </p:pic>
      <p:sp>
        <p:nvSpPr>
          <p:cNvPr id="6" name="Rectangle 5"/>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16</a:t>
            </a:r>
            <a:endParaRPr lang="en-US" sz="1200" b="1" dirty="0">
              <a:solidFill>
                <a:prstClr val="black"/>
              </a:solidFill>
            </a:endParaRPr>
          </a:p>
        </p:txBody>
      </p:sp>
    </p:spTree>
    <p:extLst>
      <p:ext uri="{BB962C8B-B14F-4D97-AF65-F5344CB8AC3E}">
        <p14:creationId xmlns:p14="http://schemas.microsoft.com/office/powerpoint/2010/main" val="22614025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t>1874 – Texas </a:t>
            </a:r>
            <a:r>
              <a:rPr lang="en-US" b="1" dirty="0"/>
              <a:t>Reconstruction </a:t>
            </a:r>
            <a:r>
              <a:rPr lang="en-US" b="1" dirty="0" smtClean="0"/>
              <a:t>Government </a:t>
            </a:r>
            <a:br>
              <a:rPr lang="en-US" b="1" dirty="0" smtClean="0"/>
            </a:br>
            <a:r>
              <a:rPr lang="en-US" b="1" dirty="0" smtClean="0"/>
              <a:t>Ends Over </a:t>
            </a:r>
            <a:r>
              <a:rPr lang="en-US" b="1" dirty="0"/>
              <a:t>a S</a:t>
            </a:r>
            <a:r>
              <a:rPr lang="en-US" b="1" dirty="0" smtClean="0"/>
              <a:t>emicolon</a:t>
            </a:r>
            <a:endParaRPr lang="en-US" b="1" dirty="0"/>
          </a:p>
        </p:txBody>
      </p:sp>
      <p:sp>
        <p:nvSpPr>
          <p:cNvPr id="31747" name="Content Placeholder 2"/>
          <p:cNvSpPr>
            <a:spLocks noGrp="1"/>
          </p:cNvSpPr>
          <p:nvPr>
            <p:ph sz="half" idx="1"/>
          </p:nvPr>
        </p:nvSpPr>
        <p:spPr>
          <a:xfrm>
            <a:off x="1298575" y="2560638"/>
            <a:ext cx="4718050" cy="3309937"/>
          </a:xfrm>
        </p:spPr>
        <p:txBody>
          <a:bodyPr/>
          <a:lstStyle/>
          <a:p>
            <a:r>
              <a:rPr lang="en-US" altLang="en-US" b="1" smtClean="0"/>
              <a:t>The Reconstruction Texas Supreme Court rules state elections invalid because the State Constitution’s wording about elections is confusing. </a:t>
            </a:r>
          </a:p>
          <a:p>
            <a:r>
              <a:rPr lang="en-US" altLang="en-US" b="1" smtClean="0"/>
              <a:t>The citizens rebel and overrule the decision of the “Semicolon Court” by force.</a:t>
            </a:r>
            <a:r>
              <a:rPr lang="en-US" altLang="en-US" smtClean="0"/>
              <a:t> </a:t>
            </a:r>
          </a:p>
        </p:txBody>
      </p:sp>
      <p:pic>
        <p:nvPicPr>
          <p:cNvPr id="31748" name="Content Placeholder 4" descr="Macintosh HD:Users:Marilyn:Desktop:Semicolon Court.jpg"/>
          <p:cNvPicPr>
            <a:picLocks noGrp="1"/>
          </p:cNvPicPr>
          <p:nvPr>
            <p:ph sz="half" idx="2"/>
          </p:nvPr>
        </p:nvPicPr>
        <p:blipFill>
          <a:blip r:embed="rId2">
            <a:extLst>
              <a:ext uri="{28A0092B-C50C-407E-A947-70E740481C1C}">
                <a14:useLocalDpi xmlns:a14="http://schemas.microsoft.com/office/drawing/2010/main" val="0"/>
              </a:ext>
            </a:extLst>
          </a:blip>
          <a:srcRect t="9151"/>
          <a:stretch>
            <a:fillRect/>
          </a:stretch>
        </p:blipFill>
        <p:spPr>
          <a:xfrm>
            <a:off x="6289675" y="2560638"/>
            <a:ext cx="4502150" cy="3408362"/>
          </a:xfrm>
        </p:spPr>
      </p:pic>
      <p:sp>
        <p:nvSpPr>
          <p:cNvPr id="6" name="Rectangle 5"/>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17</a:t>
            </a:r>
            <a:endParaRPr lang="en-US" sz="1200" b="1" dirty="0">
              <a:solidFill>
                <a:prstClr val="black"/>
              </a:solidFill>
            </a:endParaRPr>
          </a:p>
        </p:txBody>
      </p:sp>
    </p:spTree>
    <p:extLst>
      <p:ext uri="{BB962C8B-B14F-4D97-AF65-F5344CB8AC3E}">
        <p14:creationId xmlns:p14="http://schemas.microsoft.com/office/powerpoint/2010/main" val="15299316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t>1876 – A </a:t>
            </a:r>
            <a:r>
              <a:rPr lang="en-US" b="1" dirty="0"/>
              <a:t>Constitution with </a:t>
            </a:r>
            <a:r>
              <a:rPr lang="en-US" b="1" dirty="0" smtClean="0"/>
              <a:t>Staying Power</a:t>
            </a:r>
            <a:endParaRPr lang="en-US" b="1" dirty="0"/>
          </a:p>
        </p:txBody>
      </p:sp>
      <p:sp>
        <p:nvSpPr>
          <p:cNvPr id="32771" name="Content Placeholder 2"/>
          <p:cNvSpPr>
            <a:spLocks noGrp="1"/>
          </p:cNvSpPr>
          <p:nvPr>
            <p:ph sz="half" idx="1"/>
          </p:nvPr>
        </p:nvSpPr>
        <p:spPr>
          <a:xfrm>
            <a:off x="1298575" y="2560638"/>
            <a:ext cx="4718050" cy="3309937"/>
          </a:xfrm>
        </p:spPr>
        <p:txBody>
          <a:bodyPr/>
          <a:lstStyle/>
          <a:p>
            <a:r>
              <a:rPr lang="en-US" altLang="en-US" b="1" dirty="0" smtClean="0"/>
              <a:t>In February 1876, Texas adopts a new Constitution that is still in effect today.</a:t>
            </a:r>
          </a:p>
          <a:p>
            <a:r>
              <a:rPr lang="en-US" altLang="en-US" b="1" dirty="0" smtClean="0"/>
              <a:t>The new Constitution calls for all judges to be elected, as they had been from 1851 until Reconstruction.</a:t>
            </a:r>
          </a:p>
          <a:p>
            <a:endParaRPr lang="en-US" altLang="en-US" b="1" dirty="0" smtClean="0"/>
          </a:p>
        </p:txBody>
      </p:sp>
      <p:pic>
        <p:nvPicPr>
          <p:cNvPr id="3" name="Content Placeholder 2"/>
          <p:cNvPicPr>
            <a:picLocks noGrp="1" noChangeAspect="1"/>
          </p:cNvPicPr>
          <p:nvPr>
            <p:ph sz="half" idx="2"/>
          </p:nvPr>
        </p:nvPicPr>
        <p:blipFill>
          <a:blip r:embed="rId2"/>
          <a:stretch>
            <a:fillRect/>
          </a:stretch>
        </p:blipFill>
        <p:spPr>
          <a:xfrm>
            <a:off x="7327684" y="2560638"/>
            <a:ext cx="2426132" cy="3309938"/>
          </a:xfrm>
          <a:prstGeom prst="rect">
            <a:avLst/>
          </a:prstGeom>
        </p:spPr>
      </p:pic>
      <p:sp>
        <p:nvSpPr>
          <p:cNvPr id="6" name="Rectangle 5"/>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18</a:t>
            </a:r>
            <a:endParaRPr lang="en-US" sz="1200" b="1" dirty="0">
              <a:solidFill>
                <a:prstClr val="black"/>
              </a:solidFill>
            </a:endParaRPr>
          </a:p>
        </p:txBody>
      </p:sp>
    </p:spTree>
    <p:extLst>
      <p:ext uri="{BB962C8B-B14F-4D97-AF65-F5344CB8AC3E}">
        <p14:creationId xmlns:p14="http://schemas.microsoft.com/office/powerpoint/2010/main" val="39801255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2014538" y="1752600"/>
            <a:ext cx="8159750" cy="1822450"/>
          </a:xfrm>
        </p:spPr>
        <p:txBody>
          <a:bodyPr/>
          <a:lstStyle/>
          <a:p>
            <a:r>
              <a:rPr lang="en-US" altLang="en-US" b="1" smtClean="0">
                <a:ln>
                  <a:noFill/>
                </a:ln>
              </a:rPr>
              <a:t>Cotton, Cattle, and Railroads</a:t>
            </a:r>
          </a:p>
        </p:txBody>
      </p:sp>
      <p:sp>
        <p:nvSpPr>
          <p:cNvPr id="33795" name="Text Placeholder 2"/>
          <p:cNvSpPr>
            <a:spLocks noGrp="1"/>
          </p:cNvSpPr>
          <p:nvPr>
            <p:ph type="body" idx="1"/>
          </p:nvPr>
        </p:nvSpPr>
        <p:spPr>
          <a:xfrm>
            <a:off x="2014538" y="3846513"/>
            <a:ext cx="8159750" cy="954087"/>
          </a:xfrm>
        </p:spPr>
        <p:txBody>
          <a:bodyPr/>
          <a:lstStyle/>
          <a:p>
            <a:r>
              <a:rPr lang="en-US" altLang="en-US" sz="4400" b="1" smtClean="0"/>
              <a:t>1865–1900</a:t>
            </a:r>
          </a:p>
        </p:txBody>
      </p:sp>
      <p:sp>
        <p:nvSpPr>
          <p:cNvPr id="5" name="Rectangle 4"/>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19</a:t>
            </a:r>
            <a:endParaRPr lang="en-US" sz="1200" b="1" dirty="0">
              <a:solidFill>
                <a:prstClr val="black"/>
              </a:solidFill>
            </a:endParaRPr>
          </a:p>
        </p:txBody>
      </p:sp>
    </p:spTree>
    <p:extLst>
      <p:ext uri="{BB962C8B-B14F-4D97-AF65-F5344CB8AC3E}">
        <p14:creationId xmlns:p14="http://schemas.microsoft.com/office/powerpoint/2010/main" val="6224386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err="1" smtClean="0"/>
              <a:t>1880s</a:t>
            </a:r>
            <a:r>
              <a:rPr lang="en-US" b="1" dirty="0" smtClean="0"/>
              <a:t> – Texas Courts Hold </a:t>
            </a:r>
            <a:r>
              <a:rPr lang="en-US" b="1" dirty="0"/>
              <a:t>the </a:t>
            </a:r>
            <a:r>
              <a:rPr lang="en-US" b="1" dirty="0" smtClean="0"/>
              <a:t/>
            </a:r>
            <a:br>
              <a:rPr lang="en-US" b="1" dirty="0" smtClean="0"/>
            </a:br>
            <a:r>
              <a:rPr lang="en-US" b="1" dirty="0" smtClean="0"/>
              <a:t>Big </a:t>
            </a:r>
            <a:r>
              <a:rPr lang="en-US" b="1" dirty="0"/>
              <a:t>Guys A</a:t>
            </a:r>
            <a:r>
              <a:rPr lang="en-US" b="1" dirty="0" smtClean="0"/>
              <a:t>ccountable</a:t>
            </a:r>
            <a:endParaRPr lang="en-US" b="1" dirty="0"/>
          </a:p>
        </p:txBody>
      </p:sp>
      <p:sp>
        <p:nvSpPr>
          <p:cNvPr id="34819" name="Content Placeholder 2"/>
          <p:cNvSpPr>
            <a:spLocks noGrp="1"/>
          </p:cNvSpPr>
          <p:nvPr>
            <p:ph sz="half" idx="1"/>
          </p:nvPr>
        </p:nvSpPr>
        <p:spPr>
          <a:xfrm>
            <a:off x="1298575" y="2560638"/>
            <a:ext cx="4718050" cy="3309937"/>
          </a:xfrm>
        </p:spPr>
        <p:txBody>
          <a:bodyPr/>
          <a:lstStyle/>
          <a:p>
            <a:r>
              <a:rPr lang="en-US" altLang="en-US" b="1" smtClean="0"/>
              <a:t>New laws and court rulings help protect Texans from abuses by big national businesses, especially railroad companies</a:t>
            </a:r>
            <a:r>
              <a:rPr lang="en-US" altLang="en-US" smtClean="0"/>
              <a:t>. </a:t>
            </a:r>
          </a:p>
        </p:txBody>
      </p:sp>
      <p:pic>
        <p:nvPicPr>
          <p:cNvPr id="34820" name="Content Placeholder 4" descr="Macintosh HD:Users:Marilyn:Desktop:Train .jp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21400" y="2895600"/>
            <a:ext cx="4838700" cy="2640013"/>
          </a:xfrm>
        </p:spPr>
      </p:pic>
      <p:sp>
        <p:nvSpPr>
          <p:cNvPr id="6" name="Rectangle 5"/>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20</a:t>
            </a:r>
            <a:endParaRPr lang="en-US" sz="1200" b="1" dirty="0">
              <a:solidFill>
                <a:prstClr val="black"/>
              </a:solidFill>
            </a:endParaRPr>
          </a:p>
        </p:txBody>
      </p:sp>
    </p:spTree>
    <p:extLst>
      <p:ext uri="{BB962C8B-B14F-4D97-AF65-F5344CB8AC3E}">
        <p14:creationId xmlns:p14="http://schemas.microsoft.com/office/powerpoint/2010/main" val="172320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title"/>
          </p:nvPr>
        </p:nvSpPr>
        <p:spPr/>
        <p:txBody>
          <a:bodyPr/>
          <a:lstStyle/>
          <a:p>
            <a:r>
              <a:rPr lang="en-US" altLang="en-US" b="1" smtClean="0">
                <a:ln>
                  <a:noFill/>
                </a:ln>
              </a:rPr>
              <a:t>1891 – Two “Supreme” Courts</a:t>
            </a:r>
          </a:p>
        </p:txBody>
      </p:sp>
      <p:sp>
        <p:nvSpPr>
          <p:cNvPr id="36867" name="Content Placeholder 4"/>
          <p:cNvSpPr>
            <a:spLocks noGrp="1"/>
          </p:cNvSpPr>
          <p:nvPr>
            <p:ph sz="half" idx="1"/>
          </p:nvPr>
        </p:nvSpPr>
        <p:spPr>
          <a:xfrm>
            <a:off x="1298575" y="2560638"/>
            <a:ext cx="4718050" cy="3309937"/>
          </a:xfrm>
        </p:spPr>
        <p:txBody>
          <a:bodyPr/>
          <a:lstStyle/>
          <a:p>
            <a:r>
              <a:rPr lang="en-US" altLang="en-US" b="1" dirty="0" smtClean="0"/>
              <a:t>A constitutional amendment gives Texas two highest courts instead of one: the Texas Supreme Court and the Texas Court of Criminal Appeals.</a:t>
            </a:r>
          </a:p>
          <a:p>
            <a:r>
              <a:rPr lang="en-US" altLang="en-US" b="1" dirty="0" smtClean="0"/>
              <a:t>The change is made because the Supreme Court cannot keep up with its fast-growing caseload.</a:t>
            </a:r>
          </a:p>
        </p:txBody>
      </p:sp>
      <p:pic>
        <p:nvPicPr>
          <p:cNvPr id="36868" name="Content Placeholder 8" descr="Macintosh HD:Users:Marilyn:Desktop:Seal_of_the_Supreme_Court_of_Texas.png"/>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884988" y="2560638"/>
            <a:ext cx="1809750" cy="1765300"/>
          </a:xfrm>
        </p:spPr>
      </p:pic>
      <p:pic>
        <p:nvPicPr>
          <p:cNvPr id="36869" name="Picture 9" descr="Macintosh HD:Users:Marilyn:Desktop:CCA seal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4988" y="4408488"/>
            <a:ext cx="18097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21</a:t>
            </a:r>
            <a:endParaRPr lang="en-US" sz="1200" b="1" dirty="0">
              <a:solidFill>
                <a:prstClr val="black"/>
              </a:solidFill>
            </a:endParaRPr>
          </a:p>
        </p:txBody>
      </p:sp>
    </p:spTree>
    <p:extLst>
      <p:ext uri="{BB962C8B-B14F-4D97-AF65-F5344CB8AC3E}">
        <p14:creationId xmlns:p14="http://schemas.microsoft.com/office/powerpoint/2010/main" val="1637971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2014538" y="1752600"/>
            <a:ext cx="8159750" cy="1822450"/>
          </a:xfrm>
        </p:spPr>
        <p:txBody>
          <a:bodyPr/>
          <a:lstStyle/>
          <a:p>
            <a:r>
              <a:rPr lang="en-US" altLang="en-US" b="1" smtClean="0">
                <a:ln>
                  <a:noFill/>
                </a:ln>
              </a:rPr>
              <a:t>Age of Oil; </a:t>
            </a:r>
            <a:br>
              <a:rPr lang="en-US" altLang="en-US" b="1" smtClean="0">
                <a:ln>
                  <a:noFill/>
                </a:ln>
              </a:rPr>
            </a:br>
            <a:r>
              <a:rPr lang="en-US" altLang="en-US" b="1" smtClean="0">
                <a:ln>
                  <a:noFill/>
                </a:ln>
              </a:rPr>
              <a:t>Age of Women’s Rights</a:t>
            </a:r>
          </a:p>
        </p:txBody>
      </p:sp>
      <p:sp>
        <p:nvSpPr>
          <p:cNvPr id="37891" name="Text Placeholder 2"/>
          <p:cNvSpPr>
            <a:spLocks noGrp="1"/>
          </p:cNvSpPr>
          <p:nvPr>
            <p:ph type="body" idx="1"/>
          </p:nvPr>
        </p:nvSpPr>
        <p:spPr>
          <a:xfrm>
            <a:off x="2014538" y="3846513"/>
            <a:ext cx="8159750" cy="954087"/>
          </a:xfrm>
        </p:spPr>
        <p:txBody>
          <a:bodyPr/>
          <a:lstStyle/>
          <a:p>
            <a:r>
              <a:rPr lang="en-US" altLang="en-US" sz="4400" b="1" smtClean="0"/>
              <a:t>1894–1935</a:t>
            </a:r>
          </a:p>
        </p:txBody>
      </p:sp>
      <p:sp>
        <p:nvSpPr>
          <p:cNvPr id="5" name="Rectangle 4"/>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22</a:t>
            </a:r>
            <a:endParaRPr lang="en-US" sz="1200" b="1" dirty="0">
              <a:solidFill>
                <a:prstClr val="black"/>
              </a:solidFill>
            </a:endParaRPr>
          </a:p>
        </p:txBody>
      </p:sp>
    </p:spTree>
    <p:extLst>
      <p:ext uri="{BB962C8B-B14F-4D97-AF65-F5344CB8AC3E}">
        <p14:creationId xmlns:p14="http://schemas.microsoft.com/office/powerpoint/2010/main" val="30862651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6000" b="-16000"/>
          </a:stretch>
        </a:blipFill>
        <a:effectLst/>
      </p:bgPr>
    </p:bg>
    <p:spTree>
      <p:nvGrpSpPr>
        <p:cNvPr id="1" name=""/>
        <p:cNvGrpSpPr/>
        <p:nvPr/>
      </p:nvGrpSpPr>
      <p:grpSpPr>
        <a:xfrm>
          <a:off x="0" y="0"/>
          <a:ext cx="0" cy="0"/>
          <a:chOff x="0" y="0"/>
          <a:chExt cx="0" cy="0"/>
        </a:xfrm>
      </p:grpSpPr>
      <p:sp>
        <p:nvSpPr>
          <p:cNvPr id="13" name="Rectangle 12"/>
          <p:cNvSpPr/>
          <p:nvPr/>
        </p:nvSpPr>
        <p:spPr>
          <a:xfrm>
            <a:off x="1666755" y="532436"/>
            <a:ext cx="9931079" cy="5208407"/>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1782502" y="624110"/>
            <a:ext cx="9722111" cy="1280890"/>
          </a:xfrm>
        </p:spPr>
        <p:txBody>
          <a:bodyPr>
            <a:noAutofit/>
          </a:bodyPr>
          <a:lstStyle/>
          <a:p>
            <a:pPr>
              <a:spcAft>
                <a:spcPts val="600"/>
              </a:spcAft>
              <a:tabLst>
                <a:tab pos="9144000" algn="r"/>
              </a:tabLst>
            </a:pPr>
            <a:r>
              <a:rPr lang="en-US" sz="2400" b="1" i="1" dirty="0" smtClean="0">
                <a:solidFill>
                  <a:schemeClr val="accent2"/>
                </a:solidFill>
              </a:rPr>
              <a:t>“[T]he rule of law does more than ensure freedom from [arbitrary] action by rulers. It ensures justice between [people] however humble the one and however powerful the other.”</a:t>
            </a:r>
            <a:br>
              <a:rPr lang="en-US" sz="2400" b="1" i="1" dirty="0" smtClean="0">
                <a:solidFill>
                  <a:schemeClr val="accent2"/>
                </a:solidFill>
              </a:rPr>
            </a:br>
            <a:r>
              <a:rPr lang="en-US" sz="2400" b="1" dirty="0" smtClean="0">
                <a:solidFill>
                  <a:schemeClr val="accent2"/>
                </a:solidFill>
              </a:rPr>
              <a:t>   	—</a:t>
            </a:r>
            <a:r>
              <a:rPr lang="en-US" sz="2400" b="1" cap="small" dirty="0" smtClean="0">
                <a:solidFill>
                  <a:schemeClr val="accent2"/>
                </a:solidFill>
              </a:rPr>
              <a:t>President Dwight Eisenhower</a:t>
            </a:r>
            <a:r>
              <a:rPr lang="en-US" sz="2400" b="1" dirty="0" smtClean="0"/>
              <a:t/>
            </a:r>
            <a:br>
              <a:rPr lang="en-US" sz="2400" b="1" dirty="0" smtClean="0"/>
            </a:br>
            <a:endParaRPr lang="en-US" sz="2400" b="1" dirty="0"/>
          </a:p>
        </p:txBody>
      </p:sp>
      <p:sp>
        <p:nvSpPr>
          <p:cNvPr id="12" name="Content Placeholder 11"/>
          <p:cNvSpPr>
            <a:spLocks noGrp="1"/>
          </p:cNvSpPr>
          <p:nvPr>
            <p:ph idx="1"/>
          </p:nvPr>
        </p:nvSpPr>
        <p:spPr>
          <a:xfrm>
            <a:off x="1782502" y="2671638"/>
            <a:ext cx="9722111" cy="2270752"/>
          </a:xfrm>
        </p:spPr>
        <p:txBody>
          <a:bodyPr>
            <a:normAutofit/>
          </a:bodyPr>
          <a:lstStyle/>
          <a:p>
            <a:pPr>
              <a:spcAft>
                <a:spcPts val="600"/>
              </a:spcAft>
            </a:pPr>
            <a:r>
              <a:rPr lang="en-US" sz="2400" b="1" dirty="0"/>
              <a:t>The rule of law </a:t>
            </a:r>
            <a:r>
              <a:rPr lang="en-US" sz="2400" b="1" dirty="0" smtClean="0"/>
              <a:t>is </a:t>
            </a:r>
            <a:r>
              <a:rPr lang="en-US" sz="2400" b="1" dirty="0"/>
              <a:t>a system of self-government in which </a:t>
            </a:r>
            <a:r>
              <a:rPr lang="en-US" sz="2400" b="1" dirty="0" smtClean="0"/>
              <a:t>everyone, </a:t>
            </a:r>
            <a:r>
              <a:rPr lang="en-US" sz="2400" b="1" dirty="0"/>
              <a:t>including the </a:t>
            </a:r>
            <a:r>
              <a:rPr lang="en-US" sz="2400" b="1" dirty="0" smtClean="0"/>
              <a:t>government and its officials, is required to follow </a:t>
            </a:r>
            <a:r>
              <a:rPr lang="en-US" sz="2400" b="1" dirty="0"/>
              <a:t>the law.</a:t>
            </a:r>
          </a:p>
          <a:p>
            <a:pPr>
              <a:spcAft>
                <a:spcPts val="600"/>
              </a:spcAft>
            </a:pPr>
            <a:r>
              <a:rPr lang="en-US" sz="2400" b="1" dirty="0" smtClean="0"/>
              <a:t>Courts help preserve the rule of law by making independent decisions and by applying the law equally to all people.</a:t>
            </a:r>
            <a:endParaRPr lang="en-US" sz="2400" b="1" dirty="0"/>
          </a:p>
          <a:p>
            <a:pPr>
              <a:spcAft>
                <a:spcPts val="600"/>
              </a:spcAft>
            </a:pPr>
            <a:endParaRPr lang="en-US" sz="2400" b="1" dirty="0"/>
          </a:p>
        </p:txBody>
      </p:sp>
    </p:spTree>
    <p:extLst>
      <p:ext uri="{BB962C8B-B14F-4D97-AF65-F5344CB8AC3E}">
        <p14:creationId xmlns:p14="http://schemas.microsoft.com/office/powerpoint/2010/main" val="28723490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t>1925 – First </a:t>
            </a:r>
            <a:r>
              <a:rPr lang="en-US" b="1" dirty="0"/>
              <a:t>All-Woman Supreme Court </a:t>
            </a:r>
            <a:r>
              <a:rPr lang="en-US" b="1" dirty="0" smtClean="0"/>
              <a:t/>
            </a:r>
            <a:br>
              <a:rPr lang="en-US" b="1" dirty="0" smtClean="0"/>
            </a:br>
            <a:r>
              <a:rPr lang="en-US" b="1" dirty="0" smtClean="0"/>
              <a:t>in </a:t>
            </a:r>
            <a:r>
              <a:rPr lang="en-US" b="1" dirty="0"/>
              <a:t>the United </a:t>
            </a:r>
            <a:r>
              <a:rPr lang="en-US" b="1" dirty="0" smtClean="0"/>
              <a:t>States</a:t>
            </a:r>
            <a:endParaRPr lang="en-US" b="1" dirty="0"/>
          </a:p>
        </p:txBody>
      </p:sp>
      <p:sp>
        <p:nvSpPr>
          <p:cNvPr id="38915" name="Content Placeholder 2"/>
          <p:cNvSpPr>
            <a:spLocks noGrp="1"/>
          </p:cNvSpPr>
          <p:nvPr>
            <p:ph sz="half" idx="1"/>
          </p:nvPr>
        </p:nvSpPr>
        <p:spPr>
          <a:xfrm>
            <a:off x="1298575" y="2560638"/>
            <a:ext cx="4718050" cy="3309937"/>
          </a:xfrm>
        </p:spPr>
        <p:txBody>
          <a:bodyPr/>
          <a:lstStyle/>
          <a:p>
            <a:r>
              <a:rPr lang="en-US" altLang="en-US" b="1" smtClean="0"/>
              <a:t>Governor Pat Neff appoints three women lawyers to serve on the Texas Supreme Court to hear one case.</a:t>
            </a:r>
          </a:p>
          <a:p>
            <a:r>
              <a:rPr lang="en-US" altLang="en-US" b="1" smtClean="0"/>
              <a:t>The regular Justices, all men, were disqualified from hearing the case because they had what is called a “conflict of interest.” </a:t>
            </a:r>
          </a:p>
          <a:p>
            <a:endParaRPr lang="en-US" altLang="en-US" smtClean="0"/>
          </a:p>
        </p:txBody>
      </p:sp>
      <p:pic>
        <p:nvPicPr>
          <p:cNvPr id="38916" name="Content Placeholder 4" descr="Macintosh HD:Users:Marilyn:Desktop:PowerPoint images:All Woman Court.jp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84938" y="2560638"/>
            <a:ext cx="4111625" cy="3309937"/>
          </a:xfrm>
        </p:spPr>
      </p:pic>
      <p:sp>
        <p:nvSpPr>
          <p:cNvPr id="6" name="Rectangle 5"/>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23</a:t>
            </a:r>
            <a:endParaRPr lang="en-US" sz="1200" b="1" dirty="0">
              <a:solidFill>
                <a:prstClr val="black"/>
              </a:solidFill>
            </a:endParaRPr>
          </a:p>
        </p:txBody>
      </p:sp>
    </p:spTree>
    <p:extLst>
      <p:ext uri="{BB962C8B-B14F-4D97-AF65-F5344CB8AC3E}">
        <p14:creationId xmlns:p14="http://schemas.microsoft.com/office/powerpoint/2010/main" val="16093584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2014538" y="1752600"/>
            <a:ext cx="8159750" cy="1822450"/>
          </a:xfrm>
        </p:spPr>
        <p:txBody>
          <a:bodyPr/>
          <a:lstStyle/>
          <a:p>
            <a:r>
              <a:rPr lang="en-US" altLang="en-US" b="1" smtClean="0">
                <a:ln>
                  <a:noFill/>
                </a:ln>
              </a:rPr>
              <a:t>Texas in the Great Depression </a:t>
            </a:r>
            <a:br>
              <a:rPr lang="en-US" altLang="en-US" b="1" smtClean="0">
                <a:ln>
                  <a:noFill/>
                </a:ln>
              </a:rPr>
            </a:br>
            <a:r>
              <a:rPr lang="en-US" altLang="en-US" b="1" smtClean="0">
                <a:ln>
                  <a:noFill/>
                </a:ln>
              </a:rPr>
              <a:t>and World War II</a:t>
            </a:r>
          </a:p>
        </p:txBody>
      </p:sp>
      <p:sp>
        <p:nvSpPr>
          <p:cNvPr id="39939" name="Text Placeholder 2"/>
          <p:cNvSpPr>
            <a:spLocks noGrp="1"/>
          </p:cNvSpPr>
          <p:nvPr>
            <p:ph type="body" idx="1"/>
          </p:nvPr>
        </p:nvSpPr>
        <p:spPr>
          <a:xfrm>
            <a:off x="2014538" y="3846513"/>
            <a:ext cx="8159750" cy="954087"/>
          </a:xfrm>
        </p:spPr>
        <p:txBody>
          <a:bodyPr/>
          <a:lstStyle/>
          <a:p>
            <a:r>
              <a:rPr lang="en-US" altLang="en-US" sz="4400" b="1" smtClean="0"/>
              <a:t>1929–1945</a:t>
            </a:r>
          </a:p>
        </p:txBody>
      </p:sp>
      <p:sp>
        <p:nvSpPr>
          <p:cNvPr id="5" name="Rectangle 4"/>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24</a:t>
            </a:r>
            <a:endParaRPr lang="en-US" sz="1200" b="1" dirty="0">
              <a:solidFill>
                <a:prstClr val="black"/>
              </a:solidFill>
            </a:endParaRPr>
          </a:p>
        </p:txBody>
      </p:sp>
    </p:spTree>
    <p:extLst>
      <p:ext uri="{BB962C8B-B14F-4D97-AF65-F5344CB8AC3E}">
        <p14:creationId xmlns:p14="http://schemas.microsoft.com/office/powerpoint/2010/main" val="10036840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t>1942–1945 – Another “First</a:t>
            </a:r>
            <a:r>
              <a:rPr lang="en-US" b="1" dirty="0"/>
              <a:t>” for Texas </a:t>
            </a:r>
            <a:r>
              <a:rPr lang="en-US" b="1" dirty="0" smtClean="0"/>
              <a:t>Women </a:t>
            </a:r>
            <a:r>
              <a:rPr lang="en-US" b="1" dirty="0"/>
              <a:t>and Texas </a:t>
            </a:r>
            <a:r>
              <a:rPr lang="en-US" b="1" dirty="0" smtClean="0"/>
              <a:t>Law</a:t>
            </a:r>
            <a:endParaRPr lang="en-US" b="1" dirty="0"/>
          </a:p>
        </p:txBody>
      </p:sp>
      <p:sp>
        <p:nvSpPr>
          <p:cNvPr id="40963" name="Content Placeholder 2"/>
          <p:cNvSpPr>
            <a:spLocks noGrp="1"/>
          </p:cNvSpPr>
          <p:nvPr>
            <p:ph sz="half" idx="1"/>
          </p:nvPr>
        </p:nvSpPr>
        <p:spPr>
          <a:xfrm>
            <a:off x="1298575" y="2560638"/>
            <a:ext cx="4718050" cy="3309937"/>
          </a:xfrm>
        </p:spPr>
        <p:txBody>
          <a:bodyPr/>
          <a:lstStyle/>
          <a:p>
            <a:r>
              <a:rPr lang="en-US" altLang="en-US" b="1" smtClean="0"/>
              <a:t>Women serve as briefing attorneys in the Texas Supreme Court when the men leave to fight in the war. </a:t>
            </a:r>
          </a:p>
          <a:p>
            <a:r>
              <a:rPr lang="en-US" altLang="en-US" b="1" smtClean="0"/>
              <a:t>Although the men get their jobs back after the war, this opens new opportunities for women attorneys.</a:t>
            </a:r>
          </a:p>
        </p:txBody>
      </p:sp>
      <p:pic>
        <p:nvPicPr>
          <p:cNvPr id="40964"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75375" y="2781300"/>
            <a:ext cx="4730750" cy="2868613"/>
          </a:xfrm>
        </p:spPr>
      </p:pic>
      <p:sp>
        <p:nvSpPr>
          <p:cNvPr id="6" name="Rectangle 5"/>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25</a:t>
            </a:r>
            <a:endParaRPr lang="en-US" sz="1200" b="1" dirty="0">
              <a:solidFill>
                <a:prstClr val="black"/>
              </a:solidFill>
            </a:endParaRPr>
          </a:p>
        </p:txBody>
      </p:sp>
    </p:spTree>
    <p:extLst>
      <p:ext uri="{BB962C8B-B14F-4D97-AF65-F5344CB8AC3E}">
        <p14:creationId xmlns:p14="http://schemas.microsoft.com/office/powerpoint/2010/main" val="6905199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2014538" y="1752600"/>
            <a:ext cx="8159750" cy="1822450"/>
          </a:xfrm>
        </p:spPr>
        <p:txBody>
          <a:bodyPr/>
          <a:lstStyle/>
          <a:p>
            <a:r>
              <a:rPr lang="en-US" altLang="en-US" b="1" smtClean="0">
                <a:ln>
                  <a:noFill/>
                </a:ln>
              </a:rPr>
              <a:t>Civil Rights and Conservatism</a:t>
            </a:r>
          </a:p>
        </p:txBody>
      </p:sp>
      <p:sp>
        <p:nvSpPr>
          <p:cNvPr id="41987" name="Text Placeholder 2"/>
          <p:cNvSpPr>
            <a:spLocks noGrp="1"/>
          </p:cNvSpPr>
          <p:nvPr>
            <p:ph type="body" idx="1"/>
          </p:nvPr>
        </p:nvSpPr>
        <p:spPr>
          <a:xfrm>
            <a:off x="2014538" y="3846513"/>
            <a:ext cx="8159750" cy="954087"/>
          </a:xfrm>
        </p:spPr>
        <p:txBody>
          <a:bodyPr/>
          <a:lstStyle/>
          <a:p>
            <a:r>
              <a:rPr lang="en-US" altLang="en-US" sz="4400" b="1" dirty="0" smtClean="0"/>
              <a:t>1945–1980</a:t>
            </a:r>
          </a:p>
        </p:txBody>
      </p:sp>
      <p:sp>
        <p:nvSpPr>
          <p:cNvPr id="6" name="Rectangle 5"/>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26</a:t>
            </a:r>
            <a:endParaRPr lang="en-US" sz="1200" b="1" dirty="0">
              <a:solidFill>
                <a:prstClr val="black"/>
              </a:solidFill>
            </a:endParaRPr>
          </a:p>
        </p:txBody>
      </p:sp>
    </p:spTree>
    <p:extLst>
      <p:ext uri="{BB962C8B-B14F-4D97-AF65-F5344CB8AC3E}">
        <p14:creationId xmlns:p14="http://schemas.microsoft.com/office/powerpoint/2010/main" val="32630439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t>1950 – An </a:t>
            </a:r>
            <a:r>
              <a:rPr lang="en-US" b="1" dirty="0"/>
              <a:t>E</a:t>
            </a:r>
            <a:r>
              <a:rPr lang="en-US" b="1" dirty="0" smtClean="0"/>
              <a:t>arly </a:t>
            </a:r>
            <a:r>
              <a:rPr lang="en-US" b="1" dirty="0"/>
              <a:t>C</a:t>
            </a:r>
            <a:r>
              <a:rPr lang="en-US" b="1" dirty="0" smtClean="0"/>
              <a:t>ivil Rights Victory </a:t>
            </a:r>
            <a:br>
              <a:rPr lang="en-US" b="1" dirty="0" smtClean="0"/>
            </a:br>
            <a:r>
              <a:rPr lang="en-US" b="1" dirty="0" smtClean="0"/>
              <a:t>in </a:t>
            </a:r>
            <a:r>
              <a:rPr lang="en-US" b="1" dirty="0"/>
              <a:t>the C</a:t>
            </a:r>
            <a:r>
              <a:rPr lang="en-US" b="1" dirty="0" smtClean="0"/>
              <a:t>ourts</a:t>
            </a:r>
            <a:endParaRPr lang="en-US" b="1" dirty="0"/>
          </a:p>
        </p:txBody>
      </p:sp>
      <p:sp>
        <p:nvSpPr>
          <p:cNvPr id="43011" name="Content Placeholder 2"/>
          <p:cNvSpPr>
            <a:spLocks noGrp="1"/>
          </p:cNvSpPr>
          <p:nvPr>
            <p:ph sz="half" idx="1"/>
          </p:nvPr>
        </p:nvSpPr>
        <p:spPr>
          <a:xfrm>
            <a:off x="1298575" y="2560638"/>
            <a:ext cx="4718050" cy="3309937"/>
          </a:xfrm>
        </p:spPr>
        <p:txBody>
          <a:bodyPr/>
          <a:lstStyle/>
          <a:p>
            <a:r>
              <a:rPr lang="en-US" altLang="en-US" b="1" smtClean="0"/>
              <a:t>A landmark U.S. Supreme Court case from Texas, </a:t>
            </a:r>
            <a:r>
              <a:rPr lang="en-US" altLang="en-US" b="1" i="1" smtClean="0"/>
              <a:t>Sweatt v. Painter</a:t>
            </a:r>
            <a:r>
              <a:rPr lang="en-US" altLang="en-US" b="1" smtClean="0"/>
              <a:t>, opens the University of Texas Law School to African Americans.</a:t>
            </a:r>
          </a:p>
          <a:p>
            <a:endParaRPr lang="en-US" altLang="en-US" smtClean="0"/>
          </a:p>
        </p:txBody>
      </p:sp>
      <p:pic>
        <p:nvPicPr>
          <p:cNvPr id="43012" name="Content Placeholder 4" descr="Macintosh HD:Users:Marilyn:Desktop:Sweatt in line at UT .tiff"/>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243763" y="2560638"/>
            <a:ext cx="2593975" cy="3309937"/>
          </a:xfrm>
        </p:spPr>
      </p:pic>
      <p:sp>
        <p:nvSpPr>
          <p:cNvPr id="7" name="Rectangle 6"/>
          <p:cNvSpPr/>
          <p:nvPr/>
        </p:nvSpPr>
        <p:spPr>
          <a:xfrm>
            <a:off x="6016625" y="5867400"/>
            <a:ext cx="5168900" cy="307975"/>
          </a:xfrm>
          <a:prstGeom prst="rect">
            <a:avLst/>
          </a:prstGeom>
        </p:spPr>
        <p:txBody>
          <a:bodyPr>
            <a:spAutoFit/>
          </a:bodyPr>
          <a:lstStyle/>
          <a:p>
            <a:pPr algn="ctr">
              <a:defRPr/>
            </a:pPr>
            <a:r>
              <a:rPr lang="en-US" sz="1400" dirty="0" err="1">
                <a:solidFill>
                  <a:prstClr val="black">
                    <a:lumMod val="85000"/>
                    <a:lumOff val="15000"/>
                  </a:prstClr>
                </a:solidFill>
                <a:cs typeface="Arial" panose="020B0604020202020204" pitchFamily="34" charset="0"/>
              </a:rPr>
              <a:t>Hemann</a:t>
            </a:r>
            <a:r>
              <a:rPr lang="en-US" sz="1400" dirty="0">
                <a:solidFill>
                  <a:prstClr val="black"/>
                </a:solidFill>
                <a:ea typeface="MS Mincho"/>
                <a:cs typeface="Times New Roman" panose="02020603050405020304" pitchFamily="18" charset="0"/>
              </a:rPr>
              <a:t> </a:t>
            </a:r>
            <a:r>
              <a:rPr lang="en-US" sz="1400" dirty="0" err="1">
                <a:solidFill>
                  <a:prstClr val="black"/>
                </a:solidFill>
                <a:ea typeface="MS Mincho"/>
                <a:cs typeface="Times New Roman" panose="02020603050405020304" pitchFamily="18" charset="0"/>
              </a:rPr>
              <a:t>Sweatt</a:t>
            </a:r>
            <a:r>
              <a:rPr lang="en-US" sz="1400" dirty="0">
                <a:solidFill>
                  <a:prstClr val="black"/>
                </a:solidFill>
                <a:ea typeface="MS Mincho"/>
                <a:cs typeface="Times New Roman" panose="02020603050405020304" pitchFamily="18" charset="0"/>
              </a:rPr>
              <a:t> waits in line to register for courses at UT Law.</a:t>
            </a:r>
          </a:p>
        </p:txBody>
      </p:sp>
      <p:sp>
        <p:nvSpPr>
          <p:cNvPr id="8" name="Rectangle 7"/>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27</a:t>
            </a:r>
            <a:endParaRPr lang="en-US" sz="1200" b="1" dirty="0">
              <a:solidFill>
                <a:prstClr val="black"/>
              </a:solidFill>
            </a:endParaRPr>
          </a:p>
        </p:txBody>
      </p:sp>
    </p:spTree>
    <p:extLst>
      <p:ext uri="{BB962C8B-B14F-4D97-AF65-F5344CB8AC3E}">
        <p14:creationId xmlns:p14="http://schemas.microsoft.com/office/powerpoint/2010/main" val="8402577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t>1954 – A Civil Rights Victory </a:t>
            </a:r>
            <a:r>
              <a:rPr lang="en-US" b="1" dirty="0"/>
              <a:t>for </a:t>
            </a:r>
            <a:r>
              <a:rPr lang="en-US" b="1" dirty="0" smtClean="0"/>
              <a:t/>
            </a:r>
            <a:br>
              <a:rPr lang="en-US" b="1" dirty="0" smtClean="0"/>
            </a:br>
            <a:r>
              <a:rPr lang="en-US" b="1" dirty="0" smtClean="0"/>
              <a:t>Mexican Americans</a:t>
            </a:r>
            <a:endParaRPr lang="en-US" b="1" dirty="0"/>
          </a:p>
        </p:txBody>
      </p:sp>
      <p:sp>
        <p:nvSpPr>
          <p:cNvPr id="44035" name="Content Placeholder 2"/>
          <p:cNvSpPr>
            <a:spLocks noGrp="1"/>
          </p:cNvSpPr>
          <p:nvPr>
            <p:ph sz="half" idx="1"/>
          </p:nvPr>
        </p:nvSpPr>
        <p:spPr>
          <a:xfrm>
            <a:off x="1298575" y="2560638"/>
            <a:ext cx="4718050" cy="3309937"/>
          </a:xfrm>
        </p:spPr>
        <p:txBody>
          <a:bodyPr/>
          <a:lstStyle/>
          <a:p>
            <a:r>
              <a:rPr lang="en-US" altLang="en-US" b="1" smtClean="0"/>
              <a:t>The landmark </a:t>
            </a:r>
            <a:r>
              <a:rPr lang="en-US" altLang="en-US" b="1" i="1" smtClean="0"/>
              <a:t>Hernandez v. State of Texas</a:t>
            </a:r>
            <a:r>
              <a:rPr lang="en-US" altLang="en-US" b="1" smtClean="0"/>
              <a:t> case gives Mexican Americans important rights under the Fourteenth Amendment of the U.S. Constitution.</a:t>
            </a:r>
          </a:p>
          <a:p>
            <a:endParaRPr lang="en-US" altLang="en-US" smtClean="0"/>
          </a:p>
        </p:txBody>
      </p:sp>
      <p:pic>
        <p:nvPicPr>
          <p:cNvPr id="44036"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81725" y="3009900"/>
            <a:ext cx="4718050" cy="2411413"/>
          </a:xfrm>
        </p:spPr>
      </p:pic>
      <p:sp>
        <p:nvSpPr>
          <p:cNvPr id="44037" name="Rectangle 5"/>
          <p:cNvSpPr>
            <a:spLocks noChangeArrowheads="1"/>
          </p:cNvSpPr>
          <p:nvPr/>
        </p:nvSpPr>
        <p:spPr bwMode="auto">
          <a:xfrm>
            <a:off x="5754688" y="5592763"/>
            <a:ext cx="5572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ctr" fontAlgn="base">
              <a:spcBef>
                <a:spcPct val="0"/>
              </a:spcBef>
              <a:spcAft>
                <a:spcPct val="0"/>
              </a:spcAft>
            </a:pPr>
            <a:r>
              <a:rPr lang="en-US" altLang="en-US" sz="1400">
                <a:solidFill>
                  <a:prstClr val="black"/>
                </a:solidFill>
                <a:ea typeface="MS Mincho" pitchFamily="49" charset="-128"/>
                <a:cs typeface="Times New Roman" panose="02020603050405020304" pitchFamily="18" charset="0"/>
              </a:rPr>
              <a:t>Texas attorney Gus Garcia argues his case before the U.S. Supreme Court</a:t>
            </a:r>
          </a:p>
        </p:txBody>
      </p:sp>
      <p:sp>
        <p:nvSpPr>
          <p:cNvPr id="7" name="Rectangle 6"/>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28</a:t>
            </a:r>
            <a:endParaRPr lang="en-US" sz="1200" b="1" dirty="0">
              <a:solidFill>
                <a:prstClr val="black"/>
              </a:solidFill>
            </a:endParaRPr>
          </a:p>
        </p:txBody>
      </p:sp>
    </p:spTree>
    <p:extLst>
      <p:ext uri="{BB962C8B-B14F-4D97-AF65-F5344CB8AC3E}">
        <p14:creationId xmlns:p14="http://schemas.microsoft.com/office/powerpoint/2010/main" val="14703021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2014538" y="1752600"/>
            <a:ext cx="8159750" cy="1822450"/>
          </a:xfrm>
        </p:spPr>
        <p:txBody>
          <a:bodyPr/>
          <a:lstStyle/>
          <a:p>
            <a:r>
              <a:rPr lang="en-US" altLang="en-US" b="1" dirty="0" smtClean="0">
                <a:ln>
                  <a:noFill/>
                </a:ln>
              </a:rPr>
              <a:t>Contemporary Texas</a:t>
            </a:r>
          </a:p>
        </p:txBody>
      </p:sp>
      <p:sp>
        <p:nvSpPr>
          <p:cNvPr id="41987" name="Text Placeholder 2"/>
          <p:cNvSpPr>
            <a:spLocks noGrp="1"/>
          </p:cNvSpPr>
          <p:nvPr>
            <p:ph type="body" idx="1"/>
          </p:nvPr>
        </p:nvSpPr>
        <p:spPr>
          <a:xfrm>
            <a:off x="2014538" y="3846513"/>
            <a:ext cx="8159750" cy="954087"/>
          </a:xfrm>
        </p:spPr>
        <p:txBody>
          <a:bodyPr/>
          <a:lstStyle/>
          <a:p>
            <a:r>
              <a:rPr lang="en-US" altLang="en-US" sz="4400" b="1" dirty="0" smtClean="0"/>
              <a:t>1980 to Present</a:t>
            </a:r>
          </a:p>
        </p:txBody>
      </p:sp>
      <p:sp>
        <p:nvSpPr>
          <p:cNvPr id="8" name="Rectangle 7"/>
          <p:cNvSpPr/>
          <p:nvPr/>
        </p:nvSpPr>
        <p:spPr>
          <a:xfrm>
            <a:off x="11415386"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29</a:t>
            </a:r>
            <a:endParaRPr lang="en-US" sz="1200" b="1" dirty="0">
              <a:solidFill>
                <a:prstClr val="black"/>
              </a:solidFill>
            </a:endParaRPr>
          </a:p>
        </p:txBody>
      </p:sp>
    </p:spTree>
    <p:extLst>
      <p:ext uri="{BB962C8B-B14F-4D97-AF65-F5344CB8AC3E}">
        <p14:creationId xmlns:p14="http://schemas.microsoft.com/office/powerpoint/2010/main" val="20370542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1982 – Diversity on the </a:t>
            </a:r>
            <a:br>
              <a:rPr lang="en-US" b="1" dirty="0" smtClean="0"/>
            </a:br>
            <a:r>
              <a:rPr lang="en-US" b="1" dirty="0" smtClean="0"/>
              <a:t>Texas Supreme Court</a:t>
            </a:r>
            <a:endParaRPr lang="en-US" b="1" dirty="0"/>
          </a:p>
        </p:txBody>
      </p:sp>
      <p:sp>
        <p:nvSpPr>
          <p:cNvPr id="3" name="Content Placeholder 2"/>
          <p:cNvSpPr>
            <a:spLocks noGrp="1"/>
          </p:cNvSpPr>
          <p:nvPr>
            <p:ph sz="half" idx="1"/>
          </p:nvPr>
        </p:nvSpPr>
        <p:spPr/>
        <p:txBody>
          <a:bodyPr/>
          <a:lstStyle/>
          <a:p>
            <a:r>
              <a:rPr lang="en-US" b="1" dirty="0" smtClean="0"/>
              <a:t>State District Judge Ruby </a:t>
            </a:r>
            <a:r>
              <a:rPr lang="en-US" b="1" dirty="0" err="1" smtClean="0"/>
              <a:t>Sondock</a:t>
            </a:r>
            <a:r>
              <a:rPr lang="en-US" b="1" dirty="0" smtClean="0"/>
              <a:t> becomes the first woman to serve as a regular member of the Texas Supreme Court.</a:t>
            </a:r>
          </a:p>
          <a:p>
            <a:r>
              <a:rPr lang="en-US" b="1" dirty="0" smtClean="0"/>
              <a:t>She is appointed to the Court by Governor Bill Clements.</a:t>
            </a:r>
          </a:p>
          <a:p>
            <a:endParaRPr lang="en-US" b="1" dirty="0"/>
          </a:p>
        </p:txBody>
      </p:sp>
      <p:pic>
        <p:nvPicPr>
          <p:cNvPr id="5" name="Content Placeholder 4"/>
          <p:cNvPicPr>
            <a:picLocks noGrp="1" noChangeAspect="1"/>
          </p:cNvPicPr>
          <p:nvPr>
            <p:ph sz="half" idx="2"/>
          </p:nvPr>
        </p:nvPicPr>
        <p:blipFill>
          <a:blip r:embed="rId2"/>
          <a:stretch>
            <a:fillRect/>
          </a:stretch>
        </p:blipFill>
        <p:spPr>
          <a:xfrm>
            <a:off x="6457499" y="2560638"/>
            <a:ext cx="4166501" cy="3309937"/>
          </a:xfrm>
          <a:prstGeom prst="rect">
            <a:avLst/>
          </a:prstGeom>
        </p:spPr>
      </p:pic>
      <p:sp>
        <p:nvSpPr>
          <p:cNvPr id="6" name="Rectangle 5"/>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30</a:t>
            </a:r>
            <a:endParaRPr lang="en-US" sz="1200" b="1" dirty="0">
              <a:solidFill>
                <a:prstClr val="black"/>
              </a:solidFill>
            </a:endParaRPr>
          </a:p>
        </p:txBody>
      </p:sp>
    </p:spTree>
    <p:extLst>
      <p:ext uri="{BB962C8B-B14F-4D97-AF65-F5344CB8AC3E}">
        <p14:creationId xmlns:p14="http://schemas.microsoft.com/office/powerpoint/2010/main" val="29613666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1984 </a:t>
            </a:r>
            <a:r>
              <a:rPr lang="en-US" b="1" dirty="0" smtClean="0"/>
              <a:t>– Diversity </a:t>
            </a:r>
            <a:r>
              <a:rPr lang="en-US" b="1" dirty="0"/>
              <a:t>on </a:t>
            </a:r>
            <a:r>
              <a:rPr lang="en-US" b="1" dirty="0" smtClean="0"/>
              <a:t>the </a:t>
            </a:r>
            <a:br>
              <a:rPr lang="en-US" b="1" dirty="0" smtClean="0"/>
            </a:br>
            <a:r>
              <a:rPr lang="en-US" b="1" dirty="0" smtClean="0"/>
              <a:t>Texas Supreme Court</a:t>
            </a:r>
            <a:endParaRPr lang="en-US" b="1" dirty="0"/>
          </a:p>
        </p:txBody>
      </p:sp>
      <p:sp>
        <p:nvSpPr>
          <p:cNvPr id="3" name="Content Placeholder 2"/>
          <p:cNvSpPr>
            <a:spLocks noGrp="1"/>
          </p:cNvSpPr>
          <p:nvPr>
            <p:ph sz="half" idx="1"/>
          </p:nvPr>
        </p:nvSpPr>
        <p:spPr/>
        <p:txBody>
          <a:bodyPr>
            <a:normAutofit/>
          </a:bodyPr>
          <a:lstStyle/>
          <a:p>
            <a:r>
              <a:rPr lang="en-US" b="1" dirty="0" smtClean="0"/>
              <a:t>Court of Appeals Justice Raul A. Gonzalez becomes the first Hispanic member of the Texas Supreme Court.</a:t>
            </a:r>
          </a:p>
          <a:p>
            <a:r>
              <a:rPr lang="en-US" b="1" dirty="0" smtClean="0"/>
              <a:t>Justice Gonzalez serves on the Supreme Court for 14 years before he retires.</a:t>
            </a:r>
          </a:p>
          <a:p>
            <a:endParaRPr lang="en-US" b="1" dirty="0"/>
          </a:p>
        </p:txBody>
      </p:sp>
      <p:pic>
        <p:nvPicPr>
          <p:cNvPr id="5" name="Content Placeholder 4"/>
          <p:cNvPicPr>
            <a:picLocks noGrp="1" noChangeAspect="1"/>
          </p:cNvPicPr>
          <p:nvPr>
            <p:ph sz="half" idx="2"/>
          </p:nvPr>
        </p:nvPicPr>
        <p:blipFill>
          <a:blip r:embed="rId2"/>
          <a:stretch>
            <a:fillRect/>
          </a:stretch>
        </p:blipFill>
        <p:spPr>
          <a:xfrm>
            <a:off x="7254098" y="2560638"/>
            <a:ext cx="2573304" cy="3309937"/>
          </a:xfrm>
          <a:prstGeom prst="rect">
            <a:avLst/>
          </a:prstGeom>
        </p:spPr>
      </p:pic>
      <p:sp>
        <p:nvSpPr>
          <p:cNvPr id="6" name="Rectangle 5"/>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31</a:t>
            </a:r>
            <a:endParaRPr lang="en-US" sz="1200" b="1" dirty="0">
              <a:solidFill>
                <a:prstClr val="black"/>
              </a:solidFill>
            </a:endParaRPr>
          </a:p>
        </p:txBody>
      </p:sp>
    </p:spTree>
    <p:extLst>
      <p:ext uri="{BB962C8B-B14F-4D97-AF65-F5344CB8AC3E}">
        <p14:creationId xmlns:p14="http://schemas.microsoft.com/office/powerpoint/2010/main" val="2723366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2001 and 2004 </a:t>
            </a:r>
            <a:r>
              <a:rPr lang="en-US" b="1" dirty="0" smtClean="0"/>
              <a:t>– Diversity </a:t>
            </a:r>
            <a:r>
              <a:rPr lang="en-US" b="1" dirty="0"/>
              <a:t>on the </a:t>
            </a:r>
            <a:r>
              <a:rPr lang="en-US" b="1" dirty="0" smtClean="0"/>
              <a:t/>
            </a:r>
            <a:br>
              <a:rPr lang="en-US" b="1" dirty="0" smtClean="0"/>
            </a:br>
            <a:r>
              <a:rPr lang="en-US" b="1" dirty="0" smtClean="0"/>
              <a:t>Texas </a:t>
            </a:r>
            <a:r>
              <a:rPr lang="en-US" b="1" dirty="0"/>
              <a:t>Supreme </a:t>
            </a:r>
            <a:r>
              <a:rPr lang="en-US" b="1" dirty="0" smtClean="0"/>
              <a:t>Court</a:t>
            </a:r>
            <a:endParaRPr lang="en-US" b="1" dirty="0"/>
          </a:p>
        </p:txBody>
      </p:sp>
      <p:sp>
        <p:nvSpPr>
          <p:cNvPr id="3" name="Content Placeholder 2"/>
          <p:cNvSpPr>
            <a:spLocks noGrp="1"/>
          </p:cNvSpPr>
          <p:nvPr>
            <p:ph sz="half" idx="1"/>
          </p:nvPr>
        </p:nvSpPr>
        <p:spPr/>
        <p:txBody>
          <a:bodyPr>
            <a:normAutofit lnSpcReduction="10000"/>
          </a:bodyPr>
          <a:lstStyle/>
          <a:p>
            <a:r>
              <a:rPr lang="en-US" b="1" dirty="0" smtClean="0"/>
              <a:t>In 2001, Wallace B. Jefferson becomes the first African American to serve on the Texas Supreme Court.</a:t>
            </a:r>
          </a:p>
          <a:p>
            <a:r>
              <a:rPr lang="en-US" b="1" dirty="0" smtClean="0"/>
              <a:t>In 2004, Justice Jefferson becomes the first African American to serve as Chief Justice of the Texas Supreme Court.</a:t>
            </a:r>
          </a:p>
          <a:p>
            <a:endParaRPr lang="en-US" b="1" dirty="0"/>
          </a:p>
        </p:txBody>
      </p:sp>
      <p:pic>
        <p:nvPicPr>
          <p:cNvPr id="5" name="Content Placeholder 4"/>
          <p:cNvPicPr>
            <a:picLocks noGrp="1" noChangeAspect="1"/>
          </p:cNvPicPr>
          <p:nvPr>
            <p:ph sz="half" idx="2"/>
          </p:nvPr>
        </p:nvPicPr>
        <p:blipFill>
          <a:blip r:embed="rId2"/>
          <a:stretch>
            <a:fillRect/>
          </a:stretch>
        </p:blipFill>
        <p:spPr>
          <a:xfrm>
            <a:off x="7232285" y="2560320"/>
            <a:ext cx="2616930" cy="3310572"/>
          </a:xfrm>
          <a:prstGeom prst="rect">
            <a:avLst/>
          </a:prstGeom>
        </p:spPr>
      </p:pic>
      <p:sp>
        <p:nvSpPr>
          <p:cNvPr id="6" name="Rectangle 5"/>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32</a:t>
            </a:r>
            <a:endParaRPr lang="en-US" sz="1200" b="1" dirty="0">
              <a:solidFill>
                <a:prstClr val="black"/>
              </a:solidFill>
            </a:endParaRPr>
          </a:p>
        </p:txBody>
      </p:sp>
    </p:spTree>
    <p:extLst>
      <p:ext uri="{BB962C8B-B14F-4D97-AF65-F5344CB8AC3E}">
        <p14:creationId xmlns:p14="http://schemas.microsoft.com/office/powerpoint/2010/main" val="35697203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000" b="-5000"/>
          </a:stretch>
        </a:blipFill>
        <a:effectLst/>
      </p:bgPr>
    </p:bg>
    <p:spTree>
      <p:nvGrpSpPr>
        <p:cNvPr id="1" name=""/>
        <p:cNvGrpSpPr/>
        <p:nvPr/>
      </p:nvGrpSpPr>
      <p:grpSpPr>
        <a:xfrm>
          <a:off x="0" y="0"/>
          <a:ext cx="0" cy="0"/>
          <a:chOff x="0" y="0"/>
          <a:chExt cx="0" cy="0"/>
        </a:xfrm>
      </p:grpSpPr>
      <p:sp>
        <p:nvSpPr>
          <p:cNvPr id="13" name="Rectangle 12"/>
          <p:cNvSpPr/>
          <p:nvPr/>
        </p:nvSpPr>
        <p:spPr>
          <a:xfrm>
            <a:off x="1666755" y="532435"/>
            <a:ext cx="9919504" cy="5146470"/>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1782502" y="624110"/>
            <a:ext cx="9722111" cy="1280890"/>
          </a:xfrm>
        </p:spPr>
        <p:txBody>
          <a:bodyPr>
            <a:noAutofit/>
          </a:bodyPr>
          <a:lstStyle/>
          <a:p>
            <a:pPr>
              <a:tabLst>
                <a:tab pos="9144000" algn="r"/>
              </a:tabLst>
            </a:pPr>
            <a:r>
              <a:rPr lang="en-US" sz="2400" b="1" dirty="0">
                <a:solidFill>
                  <a:schemeClr val="accent2"/>
                </a:solidFill>
              </a:rPr>
              <a:t>“</a:t>
            </a:r>
            <a:r>
              <a:rPr lang="en-US" sz="2400" b="1" i="1" dirty="0">
                <a:solidFill>
                  <a:schemeClr val="accent2"/>
                </a:solidFill>
              </a:rPr>
              <a:t>There can be no free society without law administered through an independent judiciary. If one man can be allowed to determine for himself what is law, every man can. That means first chaos, then tyranny. </a:t>
            </a:r>
            <a:r>
              <a:rPr lang="en-US" sz="2400" b="1" dirty="0">
                <a:solidFill>
                  <a:schemeClr val="accent2"/>
                </a:solidFill>
              </a:rPr>
              <a:t>		—</a:t>
            </a:r>
            <a:r>
              <a:rPr lang="en-US" sz="2400" b="1" cap="small" dirty="0">
                <a:solidFill>
                  <a:schemeClr val="accent2"/>
                </a:solidFill>
              </a:rPr>
              <a:t>U.S.  Supreme Court Justice Felix </a:t>
            </a:r>
            <a:r>
              <a:rPr lang="en-US" sz="2400" b="1" cap="small" dirty="0" smtClean="0">
                <a:solidFill>
                  <a:schemeClr val="accent2"/>
                </a:solidFill>
              </a:rPr>
              <a:t>Frankfurter</a:t>
            </a:r>
            <a:endParaRPr lang="en-US" sz="2400" b="1" dirty="0"/>
          </a:p>
        </p:txBody>
      </p:sp>
      <p:sp>
        <p:nvSpPr>
          <p:cNvPr id="12" name="Content Placeholder 11"/>
          <p:cNvSpPr>
            <a:spLocks noGrp="1"/>
          </p:cNvSpPr>
          <p:nvPr>
            <p:ph idx="1"/>
          </p:nvPr>
        </p:nvSpPr>
        <p:spPr>
          <a:xfrm>
            <a:off x="1782502" y="2868456"/>
            <a:ext cx="9514391" cy="2698969"/>
          </a:xfrm>
        </p:spPr>
        <p:txBody>
          <a:bodyPr>
            <a:normAutofit/>
          </a:bodyPr>
          <a:lstStyle/>
          <a:p>
            <a:pPr>
              <a:spcAft>
                <a:spcPts val="600"/>
              </a:spcAft>
            </a:pPr>
            <a:r>
              <a:rPr lang="en-US" sz="2400" b="1" i="1" dirty="0"/>
              <a:t>Judicial independence</a:t>
            </a:r>
            <a:r>
              <a:rPr lang="en-US" sz="2400" b="1" dirty="0"/>
              <a:t> means that judges are independent from political pressures and </a:t>
            </a:r>
            <a:r>
              <a:rPr lang="en-US" sz="2400" b="1" dirty="0" smtClean="0"/>
              <a:t>outside influences </a:t>
            </a:r>
            <a:r>
              <a:rPr lang="en-US" sz="2400" b="1" dirty="0"/>
              <a:t>when they make their decisions. </a:t>
            </a:r>
          </a:p>
          <a:p>
            <a:r>
              <a:rPr lang="en-US" sz="2400" b="1" dirty="0"/>
              <a:t>Everyone who comes before a court should have a </a:t>
            </a:r>
            <a:r>
              <a:rPr lang="en-US" sz="2400" b="1" i="1" dirty="0"/>
              <a:t>fair</a:t>
            </a:r>
            <a:r>
              <a:rPr lang="en-US" sz="2400" b="1" dirty="0"/>
              <a:t> chance to make their case and to be assured that the judges will be </a:t>
            </a:r>
            <a:r>
              <a:rPr lang="en-US" sz="2400" b="1" i="1" dirty="0"/>
              <a:t>impartial</a:t>
            </a:r>
            <a:r>
              <a:rPr lang="en-US" sz="2400" b="1" dirty="0"/>
              <a:t> in making their decisions</a:t>
            </a:r>
            <a:r>
              <a:rPr lang="en-US" sz="2400" b="1" dirty="0" smtClean="0"/>
              <a:t>.</a:t>
            </a:r>
            <a:endParaRPr lang="en-US" sz="2400" b="1" dirty="0"/>
          </a:p>
        </p:txBody>
      </p:sp>
    </p:spTree>
    <p:extLst>
      <p:ext uri="{BB962C8B-B14F-4D97-AF65-F5344CB8AC3E}">
        <p14:creationId xmlns:p14="http://schemas.microsoft.com/office/powerpoint/2010/main" val="4903277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2002 </a:t>
            </a:r>
            <a:r>
              <a:rPr lang="en-US" b="1" dirty="0" smtClean="0"/>
              <a:t>– Diversity </a:t>
            </a:r>
            <a:r>
              <a:rPr lang="en-US" b="1" dirty="0"/>
              <a:t>on the </a:t>
            </a:r>
            <a:r>
              <a:rPr lang="en-US" b="1" dirty="0" smtClean="0"/>
              <a:t/>
            </a:r>
            <a:br>
              <a:rPr lang="en-US" b="1" dirty="0" smtClean="0"/>
            </a:br>
            <a:r>
              <a:rPr lang="en-US" b="1" dirty="0" smtClean="0"/>
              <a:t>Texas Supreme Court</a:t>
            </a:r>
            <a:endParaRPr lang="en-US" dirty="0"/>
          </a:p>
        </p:txBody>
      </p:sp>
      <p:sp>
        <p:nvSpPr>
          <p:cNvPr id="3" name="Content Placeholder 2"/>
          <p:cNvSpPr>
            <a:spLocks noGrp="1"/>
          </p:cNvSpPr>
          <p:nvPr>
            <p:ph sz="half" idx="1"/>
          </p:nvPr>
        </p:nvSpPr>
        <p:spPr/>
        <p:txBody>
          <a:bodyPr/>
          <a:lstStyle/>
          <a:p>
            <a:r>
              <a:rPr lang="en-US" b="1" dirty="0"/>
              <a:t>State District Judge Dale Wainwright becomes the first African American to be elected to the Texas Supreme Court without first serving as an appointed member.</a:t>
            </a:r>
          </a:p>
        </p:txBody>
      </p:sp>
      <p:pic>
        <p:nvPicPr>
          <p:cNvPr id="5" name="Content Placeholder 4"/>
          <p:cNvPicPr>
            <a:picLocks noGrp="1" noChangeAspect="1"/>
          </p:cNvPicPr>
          <p:nvPr>
            <p:ph sz="half" idx="2"/>
          </p:nvPr>
        </p:nvPicPr>
        <p:blipFill>
          <a:blip r:embed="rId2"/>
          <a:stretch>
            <a:fillRect/>
          </a:stretch>
        </p:blipFill>
        <p:spPr>
          <a:xfrm>
            <a:off x="7408110" y="2633707"/>
            <a:ext cx="2265280" cy="3163798"/>
          </a:xfrm>
          <a:prstGeom prst="rect">
            <a:avLst/>
          </a:prstGeom>
        </p:spPr>
      </p:pic>
      <p:sp>
        <p:nvSpPr>
          <p:cNvPr id="6" name="Rectangle 5"/>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33</a:t>
            </a:r>
            <a:endParaRPr lang="en-US" sz="1200" b="1" dirty="0">
              <a:solidFill>
                <a:prstClr val="black"/>
              </a:solidFill>
            </a:endParaRPr>
          </a:p>
        </p:txBody>
      </p:sp>
    </p:spTree>
    <p:extLst>
      <p:ext uri="{BB962C8B-B14F-4D97-AF65-F5344CB8AC3E}">
        <p14:creationId xmlns:p14="http://schemas.microsoft.com/office/powerpoint/2010/main" val="13771498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2009 and 2010 </a:t>
            </a:r>
            <a:r>
              <a:rPr lang="en-US" b="1" dirty="0" smtClean="0"/>
              <a:t>– Diversity </a:t>
            </a:r>
            <a:r>
              <a:rPr lang="en-US" b="1" dirty="0"/>
              <a:t>on the </a:t>
            </a:r>
            <a:r>
              <a:rPr lang="en-US" b="1" dirty="0" smtClean="0"/>
              <a:t/>
            </a:r>
            <a:br>
              <a:rPr lang="en-US" b="1" dirty="0" smtClean="0"/>
            </a:br>
            <a:r>
              <a:rPr lang="en-US" b="1" dirty="0" smtClean="0"/>
              <a:t>Texas </a:t>
            </a:r>
            <a:r>
              <a:rPr lang="en-US" b="1" dirty="0"/>
              <a:t>Supreme </a:t>
            </a:r>
            <a:r>
              <a:rPr lang="en-US" b="1" dirty="0" smtClean="0"/>
              <a:t>Court</a:t>
            </a:r>
            <a:endParaRPr lang="en-US" dirty="0"/>
          </a:p>
        </p:txBody>
      </p:sp>
      <p:sp>
        <p:nvSpPr>
          <p:cNvPr id="3" name="Content Placeholder 2"/>
          <p:cNvSpPr>
            <a:spLocks noGrp="1"/>
          </p:cNvSpPr>
          <p:nvPr>
            <p:ph sz="half" idx="1"/>
          </p:nvPr>
        </p:nvSpPr>
        <p:spPr/>
        <p:txBody>
          <a:bodyPr>
            <a:normAutofit fontScale="92500"/>
          </a:bodyPr>
          <a:lstStyle/>
          <a:p>
            <a:r>
              <a:rPr lang="en-US" b="1" dirty="0"/>
              <a:t>In 2009, Court of Appeals Justice Eva Guzman becomes the first Hispanic woman to be appointed to the Texas Supreme Court.</a:t>
            </a:r>
          </a:p>
          <a:p>
            <a:r>
              <a:rPr lang="en-US" b="1" dirty="0" smtClean="0"/>
              <a:t>In </a:t>
            </a:r>
            <a:r>
              <a:rPr lang="en-US" b="1" dirty="0"/>
              <a:t>2010, Justice Guzman becomes the first Hispanic woman elected to a statewide office in Texas when she wins election to the Texas Supreme Court</a:t>
            </a:r>
            <a:r>
              <a:rPr lang="en-US" b="1" dirty="0" smtClean="0"/>
              <a:t>.</a:t>
            </a:r>
            <a:endParaRPr lang="en-US" b="1" dirty="0"/>
          </a:p>
        </p:txBody>
      </p:sp>
      <p:pic>
        <p:nvPicPr>
          <p:cNvPr id="5" name="Content Placeholder 4"/>
          <p:cNvPicPr>
            <a:picLocks noGrp="1" noChangeAspect="1"/>
          </p:cNvPicPr>
          <p:nvPr>
            <p:ph sz="half" idx="2"/>
          </p:nvPr>
        </p:nvPicPr>
        <p:blipFill>
          <a:blip r:embed="rId2"/>
          <a:stretch>
            <a:fillRect/>
          </a:stretch>
        </p:blipFill>
        <p:spPr>
          <a:xfrm>
            <a:off x="7357811" y="2560638"/>
            <a:ext cx="2365878" cy="3309937"/>
          </a:xfrm>
          <a:prstGeom prst="rect">
            <a:avLst/>
          </a:prstGeom>
        </p:spPr>
      </p:pic>
      <p:sp>
        <p:nvSpPr>
          <p:cNvPr id="6" name="Rectangle 5"/>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34</a:t>
            </a:r>
            <a:endParaRPr lang="en-US" sz="1200" b="1" dirty="0">
              <a:solidFill>
                <a:prstClr val="black"/>
              </a:solidFill>
            </a:endParaRPr>
          </a:p>
        </p:txBody>
      </p:sp>
    </p:spTree>
    <p:extLst>
      <p:ext uri="{BB962C8B-B14F-4D97-AF65-F5344CB8AC3E}">
        <p14:creationId xmlns:p14="http://schemas.microsoft.com/office/powerpoint/2010/main" val="19607855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2014538" y="1752600"/>
            <a:ext cx="8159750" cy="1822450"/>
          </a:xfrm>
        </p:spPr>
        <p:txBody>
          <a:bodyPr/>
          <a:lstStyle/>
          <a:p>
            <a:r>
              <a:rPr lang="en-US" altLang="en-US" b="1" dirty="0" smtClean="0">
                <a:ln>
                  <a:noFill/>
                </a:ln>
              </a:rPr>
              <a:t>The High Courts Today</a:t>
            </a:r>
          </a:p>
        </p:txBody>
      </p:sp>
      <p:sp>
        <p:nvSpPr>
          <p:cNvPr id="41987" name="Text Placeholder 2"/>
          <p:cNvSpPr>
            <a:spLocks noGrp="1"/>
          </p:cNvSpPr>
          <p:nvPr>
            <p:ph type="body" idx="1"/>
          </p:nvPr>
        </p:nvSpPr>
        <p:spPr>
          <a:xfrm>
            <a:off x="2014538" y="3846513"/>
            <a:ext cx="8159750" cy="954087"/>
          </a:xfrm>
        </p:spPr>
        <p:txBody>
          <a:bodyPr/>
          <a:lstStyle/>
          <a:p>
            <a:r>
              <a:rPr lang="en-US" altLang="en-US" sz="4400" b="1" dirty="0" smtClean="0"/>
              <a:t>Present</a:t>
            </a:r>
          </a:p>
        </p:txBody>
      </p:sp>
      <p:sp>
        <p:nvSpPr>
          <p:cNvPr id="5" name="Rectangle 4"/>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35</a:t>
            </a:r>
            <a:endParaRPr lang="en-US" sz="1200" b="1" dirty="0">
              <a:solidFill>
                <a:prstClr val="black"/>
              </a:solidFill>
            </a:endParaRPr>
          </a:p>
        </p:txBody>
      </p:sp>
    </p:spTree>
    <p:extLst>
      <p:ext uri="{BB962C8B-B14F-4D97-AF65-F5344CB8AC3E}">
        <p14:creationId xmlns:p14="http://schemas.microsoft.com/office/powerpoint/2010/main" val="13366596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Texas Supreme </a:t>
            </a:r>
            <a:r>
              <a:rPr lang="en-US" b="1" dirty="0" smtClean="0"/>
              <a:t>Court</a:t>
            </a:r>
            <a:endParaRPr lang="en-US" dirty="0"/>
          </a:p>
        </p:txBody>
      </p:sp>
      <p:pic>
        <p:nvPicPr>
          <p:cNvPr id="6" name="Content Placeholder 5"/>
          <p:cNvPicPr>
            <a:picLocks noGrp="1" noChangeAspect="1"/>
          </p:cNvPicPr>
          <p:nvPr>
            <p:ph idx="1"/>
          </p:nvPr>
        </p:nvPicPr>
        <p:blipFill>
          <a:blip r:embed="rId2"/>
          <a:stretch>
            <a:fillRect/>
          </a:stretch>
        </p:blipFill>
        <p:spPr>
          <a:xfrm>
            <a:off x="4316448" y="2557463"/>
            <a:ext cx="3559103" cy="3317875"/>
          </a:xfrm>
          <a:prstGeom prst="rect">
            <a:avLst/>
          </a:prstGeom>
        </p:spPr>
      </p:pic>
      <p:sp>
        <p:nvSpPr>
          <p:cNvPr id="5" name="Rectangle 4"/>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36</a:t>
            </a:r>
            <a:endParaRPr lang="en-US" sz="1200" b="1" dirty="0">
              <a:solidFill>
                <a:prstClr val="black"/>
              </a:solidFill>
            </a:endParaRPr>
          </a:p>
        </p:txBody>
      </p:sp>
    </p:spTree>
    <p:extLst>
      <p:ext uri="{BB962C8B-B14F-4D97-AF65-F5344CB8AC3E}">
        <p14:creationId xmlns:p14="http://schemas.microsoft.com/office/powerpoint/2010/main" val="31565066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Texas Court of Criminal </a:t>
            </a:r>
            <a:r>
              <a:rPr lang="en-US" b="1" dirty="0" smtClean="0"/>
              <a:t>Appeals</a:t>
            </a:r>
            <a:endParaRPr lang="en-US" b="1" dirty="0"/>
          </a:p>
        </p:txBody>
      </p:sp>
      <p:pic>
        <p:nvPicPr>
          <p:cNvPr id="4" name="Content Placeholder 3" descr="Macintosh HD:Users:Marilyn:Desktop:TT PowerPoint timeline and images:images for second section:Court of Criminal Appeals .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07374" y="2557463"/>
            <a:ext cx="4977252" cy="3317875"/>
          </a:xfrm>
          <a:prstGeom prst="rect">
            <a:avLst/>
          </a:prstGeom>
          <a:noFill/>
          <a:ln>
            <a:noFill/>
          </a:ln>
        </p:spPr>
      </p:pic>
      <p:sp>
        <p:nvSpPr>
          <p:cNvPr id="5" name="Rectangle 4"/>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37</a:t>
            </a:r>
            <a:endParaRPr lang="en-US" sz="1200" b="1" dirty="0">
              <a:solidFill>
                <a:prstClr val="black"/>
              </a:solidFill>
            </a:endParaRPr>
          </a:p>
        </p:txBody>
      </p:sp>
    </p:spTree>
    <p:extLst>
      <p:ext uri="{BB962C8B-B14F-4D97-AF65-F5344CB8AC3E}">
        <p14:creationId xmlns:p14="http://schemas.microsoft.com/office/powerpoint/2010/main" val="8217295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164074676"/>
              </p:ext>
            </p:extLst>
          </p:nvPr>
        </p:nvGraphicFramePr>
        <p:xfrm>
          <a:off x="3609975" y="257175"/>
          <a:ext cx="4972050" cy="6343650"/>
        </p:xfrm>
        <a:graphic>
          <a:graphicData uri="http://schemas.openxmlformats.org/presentationml/2006/ole">
            <mc:AlternateContent xmlns:mc="http://schemas.openxmlformats.org/markup-compatibility/2006">
              <mc:Choice xmlns:v="urn:schemas-microsoft-com:vml" Requires="v">
                <p:oleObj spid="_x0000_s6149" name="Acrobat Document" r:id="rId3" imgW="4972016" imgH="6343623" progId="Acrobat.Document.11">
                  <p:embed/>
                </p:oleObj>
              </mc:Choice>
              <mc:Fallback>
                <p:oleObj name="Acrobat Document" r:id="rId3" imgW="4972016" imgH="6343623" progId="Acrobat.Document.11">
                  <p:embed/>
                  <p:pic>
                    <p:nvPicPr>
                      <p:cNvPr id="0" name=""/>
                      <p:cNvPicPr/>
                      <p:nvPr/>
                    </p:nvPicPr>
                    <p:blipFill>
                      <a:blip r:embed="rId4"/>
                      <a:stretch>
                        <a:fillRect/>
                      </a:stretch>
                    </p:blipFill>
                    <p:spPr>
                      <a:xfrm>
                        <a:off x="3609975" y="257175"/>
                        <a:ext cx="4972050" cy="6343650"/>
                      </a:xfrm>
                      <a:prstGeom prst="rect">
                        <a:avLst/>
                      </a:prstGeom>
                    </p:spPr>
                  </p:pic>
                </p:oleObj>
              </mc:Fallback>
            </mc:AlternateContent>
          </a:graphicData>
        </a:graphic>
      </p:graphicFrame>
    </p:spTree>
    <p:extLst>
      <p:ext uri="{BB962C8B-B14F-4D97-AF65-F5344CB8AC3E}">
        <p14:creationId xmlns:p14="http://schemas.microsoft.com/office/powerpoint/2010/main" val="2832617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1666755" y="532434"/>
            <a:ext cx="9919504" cy="5928524"/>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1782502" y="624110"/>
            <a:ext cx="9722111" cy="1280890"/>
          </a:xfrm>
        </p:spPr>
        <p:txBody>
          <a:bodyPr>
            <a:noAutofit/>
          </a:bodyPr>
          <a:lstStyle/>
          <a:p>
            <a:pPr>
              <a:tabLst>
                <a:tab pos="9144000" algn="r"/>
              </a:tabLst>
            </a:pPr>
            <a:r>
              <a:rPr lang="en-US" sz="2400" b="1" i="1" dirty="0">
                <a:solidFill>
                  <a:schemeClr val="accent2"/>
                </a:solidFill>
              </a:rPr>
              <a:t>“The laws people choose for themselves describe the society they live in.  Does it protect individual liberty?  Respect property rights?  Limit government?  Treat people equally?  Try to provide justice to the rich and poor, the strong and weak, alike?  To us, the answers may seem simple.  But over the years, judges and lawmakers have fought against power and prejudice to produce the society we enjoy today</a:t>
            </a:r>
            <a:r>
              <a:rPr lang="en-US" sz="2400" b="1" i="1" dirty="0" smtClean="0">
                <a:solidFill>
                  <a:schemeClr val="accent2"/>
                </a:solidFill>
              </a:rPr>
              <a:t>.”</a:t>
            </a:r>
            <a:r>
              <a:rPr lang="en-US" sz="2400" dirty="0">
                <a:solidFill>
                  <a:schemeClr val="accent2"/>
                </a:solidFill>
              </a:rPr>
              <a:t/>
            </a:r>
            <a:br>
              <a:rPr lang="en-US" sz="2400" dirty="0">
                <a:solidFill>
                  <a:schemeClr val="accent2"/>
                </a:solidFill>
              </a:rPr>
            </a:br>
            <a:r>
              <a:rPr lang="en-US" sz="2400" dirty="0">
                <a:solidFill>
                  <a:schemeClr val="accent2"/>
                </a:solidFill>
              </a:rPr>
              <a:t>	</a:t>
            </a:r>
            <a:r>
              <a:rPr lang="en-US" sz="2400" b="1" dirty="0" smtClean="0">
                <a:solidFill>
                  <a:schemeClr val="accent2"/>
                </a:solidFill>
              </a:rPr>
              <a:t>—</a:t>
            </a:r>
            <a:r>
              <a:rPr lang="en-US" sz="2400" b="1" cap="small" dirty="0">
                <a:solidFill>
                  <a:schemeClr val="accent2"/>
                </a:solidFill>
              </a:rPr>
              <a:t>Texas </a:t>
            </a:r>
            <a:r>
              <a:rPr lang="en-US" sz="2400" b="1" cap="small" dirty="0" smtClean="0">
                <a:solidFill>
                  <a:schemeClr val="accent2"/>
                </a:solidFill>
              </a:rPr>
              <a:t>Supreme </a:t>
            </a:r>
            <a:r>
              <a:rPr lang="en-US" sz="2400" b="1" cap="small" dirty="0">
                <a:solidFill>
                  <a:schemeClr val="accent2"/>
                </a:solidFill>
              </a:rPr>
              <a:t>Court Chief Justice Nathan L. Hecht</a:t>
            </a:r>
            <a:r>
              <a:rPr lang="en-US" sz="2400" b="1" cap="small" dirty="0" smtClean="0">
                <a:solidFill>
                  <a:schemeClr val="accent2"/>
                </a:solidFill>
              </a:rPr>
              <a:t>,</a:t>
            </a:r>
            <a:br>
              <a:rPr lang="en-US" sz="2400" b="1" cap="small" dirty="0" smtClean="0">
                <a:solidFill>
                  <a:schemeClr val="accent2"/>
                </a:solidFill>
              </a:rPr>
            </a:br>
            <a:r>
              <a:rPr lang="en-US" sz="2400" b="1" cap="small" dirty="0">
                <a:solidFill>
                  <a:schemeClr val="accent2"/>
                </a:solidFill>
              </a:rPr>
              <a:t>	</a:t>
            </a:r>
            <a:r>
              <a:rPr lang="en-US" sz="2400" b="1" dirty="0">
                <a:solidFill>
                  <a:schemeClr val="accent2"/>
                </a:solidFill>
              </a:rPr>
              <a:t>Foreword to </a:t>
            </a:r>
            <a:r>
              <a:rPr lang="en-US" sz="2400" b="1" i="1" dirty="0">
                <a:solidFill>
                  <a:schemeClr val="accent2"/>
                </a:solidFill>
              </a:rPr>
              <a:t>Taming </a:t>
            </a:r>
            <a:r>
              <a:rPr lang="en-US" sz="2400" b="1" i="1" dirty="0" smtClean="0">
                <a:solidFill>
                  <a:schemeClr val="accent2"/>
                </a:solidFill>
              </a:rPr>
              <a:t>Texas</a:t>
            </a:r>
            <a:r>
              <a:rPr lang="en-US" sz="1800" dirty="0">
                <a:solidFill>
                  <a:schemeClr val="accent2"/>
                </a:solidFill>
              </a:rPr>
              <a:t/>
            </a:r>
            <a:br>
              <a:rPr lang="en-US" sz="1800" dirty="0">
                <a:solidFill>
                  <a:schemeClr val="accent2"/>
                </a:solidFill>
              </a:rPr>
            </a:br>
            <a:endParaRPr lang="en-US" sz="2000" dirty="0"/>
          </a:p>
        </p:txBody>
      </p:sp>
      <p:sp>
        <p:nvSpPr>
          <p:cNvPr id="12" name="Content Placeholder 11"/>
          <p:cNvSpPr>
            <a:spLocks noGrp="1"/>
          </p:cNvSpPr>
          <p:nvPr>
            <p:ph idx="1"/>
          </p:nvPr>
        </p:nvSpPr>
        <p:spPr>
          <a:xfrm>
            <a:off x="1782502" y="4171950"/>
            <a:ext cx="9514391" cy="2035772"/>
          </a:xfrm>
        </p:spPr>
        <p:txBody>
          <a:bodyPr>
            <a:normAutofit/>
          </a:bodyPr>
          <a:lstStyle/>
          <a:p>
            <a:r>
              <a:rPr lang="en-US" sz="2400" b="1" dirty="0" smtClean="0"/>
              <a:t>The </a:t>
            </a:r>
            <a:r>
              <a:rPr lang="en-US" sz="2400" b="1" dirty="0"/>
              <a:t>judges who hear cases and the lawyers who represent people </a:t>
            </a:r>
            <a:r>
              <a:rPr lang="en-US" sz="2400" b="1" dirty="0" smtClean="0"/>
              <a:t>should </a:t>
            </a:r>
            <a:r>
              <a:rPr lang="en-US" sz="2400" b="1" dirty="0"/>
              <a:t>be </a:t>
            </a:r>
            <a:r>
              <a:rPr lang="en-US" sz="2400" b="1" dirty="0" smtClean="0"/>
              <a:t>competent</a:t>
            </a:r>
            <a:r>
              <a:rPr lang="en-US" sz="2400" b="1" dirty="0"/>
              <a:t>, </a:t>
            </a:r>
            <a:r>
              <a:rPr lang="en-US" sz="2400" b="1" dirty="0" smtClean="0"/>
              <a:t>independent, and diverse.</a:t>
            </a:r>
            <a:endParaRPr lang="en-US" sz="2400" b="1" dirty="0"/>
          </a:p>
          <a:p>
            <a:r>
              <a:rPr lang="en-US" sz="2400" b="1" dirty="0" smtClean="0"/>
              <a:t>The </a:t>
            </a:r>
            <a:r>
              <a:rPr lang="en-US" sz="2400" b="1" dirty="0"/>
              <a:t>rule of law </a:t>
            </a:r>
            <a:r>
              <a:rPr lang="en-US" sz="2400" b="1" dirty="0" smtClean="0"/>
              <a:t>only works </a:t>
            </a:r>
            <a:r>
              <a:rPr lang="en-US" sz="2400" b="1" dirty="0"/>
              <a:t>if </a:t>
            </a:r>
            <a:r>
              <a:rPr lang="en-US" sz="2400" b="1" dirty="0" smtClean="0"/>
              <a:t>we </a:t>
            </a:r>
            <a:r>
              <a:rPr lang="en-US" sz="2400" b="1" dirty="0"/>
              <a:t>agree that it is important to respect the rules and laws that govern our behavior. </a:t>
            </a:r>
          </a:p>
        </p:txBody>
      </p:sp>
    </p:spTree>
    <p:extLst>
      <p:ext uri="{BB962C8B-B14F-4D97-AF65-F5344CB8AC3E}">
        <p14:creationId xmlns:p14="http://schemas.microsoft.com/office/powerpoint/2010/main" val="17789219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13" name="Rectangle 12"/>
          <p:cNvSpPr/>
          <p:nvPr/>
        </p:nvSpPr>
        <p:spPr>
          <a:xfrm>
            <a:off x="1412755" y="675308"/>
            <a:ext cx="9919504" cy="5198442"/>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p:cNvSpPr>
            <a:spLocks noGrp="1"/>
          </p:cNvSpPr>
          <p:nvPr>
            <p:ph type="title"/>
          </p:nvPr>
        </p:nvSpPr>
        <p:spPr>
          <a:xfrm>
            <a:off x="1782502" y="624110"/>
            <a:ext cx="9722111" cy="1280890"/>
          </a:xfrm>
        </p:spPr>
        <p:txBody>
          <a:bodyPr>
            <a:noAutofit/>
          </a:bodyPr>
          <a:lstStyle/>
          <a:p>
            <a:pPr>
              <a:tabLst>
                <a:tab pos="9144000" algn="r"/>
              </a:tabLst>
            </a:pPr>
            <a:r>
              <a:rPr lang="en-US" sz="2000" b="1" i="1" dirty="0">
                <a:solidFill>
                  <a:schemeClr val="accent2"/>
                </a:solidFill>
              </a:rPr>
              <a:t/>
            </a:r>
            <a:br>
              <a:rPr lang="en-US" sz="2000" b="1" i="1" dirty="0">
                <a:solidFill>
                  <a:schemeClr val="accent2"/>
                </a:solidFill>
              </a:rPr>
            </a:br>
            <a:r>
              <a:rPr lang="en-US" sz="2400" b="1" i="1" dirty="0" smtClean="0">
                <a:solidFill>
                  <a:schemeClr val="accent2"/>
                </a:solidFill>
              </a:rPr>
              <a:t>“To no one shall we sell, to no one shall we deny or delay</a:t>
            </a:r>
            <a:br>
              <a:rPr lang="en-US" sz="2400" b="1" i="1" dirty="0" smtClean="0">
                <a:solidFill>
                  <a:schemeClr val="accent2"/>
                </a:solidFill>
              </a:rPr>
            </a:br>
            <a:r>
              <a:rPr lang="en-US" sz="2400" b="1" i="1" dirty="0" smtClean="0">
                <a:solidFill>
                  <a:schemeClr val="accent2"/>
                </a:solidFill>
              </a:rPr>
              <a:t> right or justice.”</a:t>
            </a:r>
            <a:r>
              <a:rPr lang="en-US" sz="2000" b="1" i="1" dirty="0" smtClean="0">
                <a:solidFill>
                  <a:schemeClr val="accent2"/>
                </a:solidFill>
              </a:rPr>
              <a:t/>
            </a:r>
            <a:br>
              <a:rPr lang="en-US" sz="2000" b="1" i="1" dirty="0" smtClean="0">
                <a:solidFill>
                  <a:schemeClr val="accent2"/>
                </a:solidFill>
              </a:rPr>
            </a:br>
            <a:r>
              <a:rPr lang="en-US" sz="2000" b="1" i="1" dirty="0">
                <a:solidFill>
                  <a:schemeClr val="accent2"/>
                </a:solidFill>
              </a:rPr>
              <a:t> </a:t>
            </a:r>
            <a:r>
              <a:rPr lang="en-US" sz="2000" b="1" i="1" dirty="0" smtClean="0">
                <a:solidFill>
                  <a:schemeClr val="accent2"/>
                </a:solidFill>
              </a:rPr>
              <a:t>                            </a:t>
            </a:r>
            <a:r>
              <a:rPr lang="en-US" sz="2400" b="1" i="1" dirty="0" smtClean="0">
                <a:solidFill>
                  <a:schemeClr val="accent2"/>
                </a:solidFill>
              </a:rPr>
              <a:t>— MAGNA CARTA, signed in England in 1215</a:t>
            </a:r>
            <a:endParaRPr lang="en-US" sz="2400" dirty="0"/>
          </a:p>
        </p:txBody>
      </p:sp>
      <p:sp>
        <p:nvSpPr>
          <p:cNvPr id="12" name="Content Placeholder 11"/>
          <p:cNvSpPr>
            <a:spLocks noGrp="1"/>
          </p:cNvSpPr>
          <p:nvPr>
            <p:ph idx="1"/>
          </p:nvPr>
        </p:nvSpPr>
        <p:spPr>
          <a:xfrm>
            <a:off x="1778001" y="2174877"/>
            <a:ext cx="9518891" cy="2375353"/>
          </a:xfrm>
        </p:spPr>
        <p:txBody>
          <a:bodyPr>
            <a:normAutofit fontScale="92500" lnSpcReduction="10000"/>
          </a:bodyPr>
          <a:lstStyle/>
          <a:p>
            <a:pPr>
              <a:spcAft>
                <a:spcPts val="600"/>
              </a:spcAft>
            </a:pPr>
            <a:r>
              <a:rPr lang="en-US" sz="2400" b="1" dirty="0" smtClean="0"/>
              <a:t>The rule of law as a principle does not change, but the society it protects does change.</a:t>
            </a:r>
          </a:p>
          <a:p>
            <a:pPr>
              <a:spcAft>
                <a:spcPts val="600"/>
              </a:spcAft>
            </a:pPr>
            <a:r>
              <a:rPr lang="en-US" sz="2400" b="1" dirty="0" smtClean="0"/>
              <a:t>In </a:t>
            </a:r>
            <a:r>
              <a:rPr lang="en-US" sz="2400" b="1" dirty="0"/>
              <a:t>Texas, the rule of law </a:t>
            </a:r>
            <a:r>
              <a:rPr lang="en-US" sz="2400" b="1" dirty="0" smtClean="0"/>
              <a:t>is a legacy of Spain’s </a:t>
            </a:r>
            <a:r>
              <a:rPr lang="en-US" sz="2400" b="1" i="1" dirty="0" smtClean="0"/>
              <a:t>Las </a:t>
            </a:r>
            <a:r>
              <a:rPr lang="en-US" sz="2400" b="1" i="1" dirty="0" err="1" smtClean="0"/>
              <a:t>Siete</a:t>
            </a:r>
            <a:r>
              <a:rPr lang="en-US" sz="2400" b="1" i="1" dirty="0" smtClean="0"/>
              <a:t> </a:t>
            </a:r>
            <a:r>
              <a:rPr lang="en-US" sz="2400" b="1" i="1" dirty="0" err="1" smtClean="0"/>
              <a:t>Partidas</a:t>
            </a:r>
            <a:r>
              <a:rPr lang="en-US" sz="2400" b="1" i="1" dirty="0" smtClean="0"/>
              <a:t> </a:t>
            </a:r>
            <a:r>
              <a:rPr lang="en-US" sz="2400" b="1" dirty="0" smtClean="0"/>
              <a:t>and England’s Magna </a:t>
            </a:r>
            <a:r>
              <a:rPr lang="en-US" sz="2400" b="1" dirty="0"/>
              <a:t>Carta.</a:t>
            </a:r>
          </a:p>
          <a:p>
            <a:pPr>
              <a:spcAft>
                <a:spcPts val="600"/>
              </a:spcAft>
            </a:pPr>
            <a:r>
              <a:rPr lang="en-US" sz="2400" b="1" dirty="0" smtClean="0"/>
              <a:t>The </a:t>
            </a:r>
            <a:r>
              <a:rPr lang="en-US" sz="2400" b="1" dirty="0"/>
              <a:t>laws we have made to </a:t>
            </a:r>
            <a:r>
              <a:rPr lang="en-US" sz="2400" b="1" i="1" dirty="0"/>
              <a:t>support</a:t>
            </a:r>
            <a:r>
              <a:rPr lang="en-US" sz="2400" b="1" dirty="0"/>
              <a:t> the rule of law have changed many times over the past three centuries. </a:t>
            </a:r>
          </a:p>
        </p:txBody>
      </p:sp>
    </p:spTree>
    <p:extLst>
      <p:ext uri="{BB962C8B-B14F-4D97-AF65-F5344CB8AC3E}">
        <p14:creationId xmlns:p14="http://schemas.microsoft.com/office/powerpoint/2010/main" val="21196927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29879532"/>
              </p:ext>
            </p:extLst>
          </p:nvPr>
        </p:nvGraphicFramePr>
        <p:xfrm>
          <a:off x="3609975" y="257175"/>
          <a:ext cx="4972050" cy="6343650"/>
        </p:xfrm>
        <a:graphic>
          <a:graphicData uri="http://schemas.openxmlformats.org/presentationml/2006/ole">
            <mc:AlternateContent xmlns:mc="http://schemas.openxmlformats.org/markup-compatibility/2006">
              <mc:Choice xmlns:v="urn:schemas-microsoft-com:vml" Requires="v">
                <p:oleObj spid="_x0000_s5125" name="Acrobat Document" r:id="rId3" imgW="4972016" imgH="6343623" progId="Acrobat.Document.11">
                  <p:embed/>
                </p:oleObj>
              </mc:Choice>
              <mc:Fallback>
                <p:oleObj name="Acrobat Document" r:id="rId3" imgW="4972016" imgH="6343623" progId="Acrobat.Document.11">
                  <p:embed/>
                  <p:pic>
                    <p:nvPicPr>
                      <p:cNvPr id="0" name=""/>
                      <p:cNvPicPr/>
                      <p:nvPr/>
                    </p:nvPicPr>
                    <p:blipFill>
                      <a:blip r:embed="rId4"/>
                      <a:stretch>
                        <a:fillRect/>
                      </a:stretch>
                    </p:blipFill>
                    <p:spPr>
                      <a:xfrm>
                        <a:off x="3609975" y="257175"/>
                        <a:ext cx="4972050" cy="6343650"/>
                      </a:xfrm>
                      <a:prstGeom prst="rect">
                        <a:avLst/>
                      </a:prstGeom>
                    </p:spPr>
                  </p:pic>
                </p:oleObj>
              </mc:Fallback>
            </mc:AlternateContent>
          </a:graphicData>
        </a:graphic>
      </p:graphicFrame>
    </p:spTree>
    <p:extLst>
      <p:ext uri="{BB962C8B-B14F-4D97-AF65-F5344CB8AC3E}">
        <p14:creationId xmlns:p14="http://schemas.microsoft.com/office/powerpoint/2010/main" val="959433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xfrm>
            <a:off x="2692400" y="1871663"/>
            <a:ext cx="6815138" cy="1514475"/>
          </a:xfrm>
        </p:spPr>
        <p:txBody>
          <a:bodyPr/>
          <a:lstStyle/>
          <a:p>
            <a:r>
              <a:rPr lang="en-US" altLang="en-US" b="1" dirty="0" smtClean="0">
                <a:ln>
                  <a:noFill/>
                </a:ln>
              </a:rPr>
              <a:t>TAMING TEXAS</a:t>
            </a:r>
          </a:p>
        </p:txBody>
      </p:sp>
      <p:sp>
        <p:nvSpPr>
          <p:cNvPr id="3" name="Subtitle 2"/>
          <p:cNvSpPr>
            <a:spLocks noGrp="1"/>
          </p:cNvSpPr>
          <p:nvPr>
            <p:ph type="subTitle" idx="1"/>
          </p:nvPr>
        </p:nvSpPr>
        <p:spPr>
          <a:xfrm>
            <a:off x="2692400" y="3875088"/>
            <a:ext cx="6815138" cy="1360487"/>
          </a:xfrm>
        </p:spPr>
        <p:txBody>
          <a:bodyPr rtlCol="0">
            <a:normAutofit fontScale="40000" lnSpcReduction="20000"/>
          </a:bodyPr>
          <a:lstStyle/>
          <a:p>
            <a:pPr fontAlgn="auto">
              <a:buFont typeface="Arial"/>
              <a:buNone/>
              <a:defRPr/>
            </a:pPr>
            <a:r>
              <a:rPr lang="en-US" sz="8000" b="1" dirty="0" smtClean="0"/>
              <a:t>How Law and Order Came </a:t>
            </a:r>
            <a:br>
              <a:rPr lang="en-US" sz="8000" b="1" dirty="0" smtClean="0"/>
            </a:br>
            <a:r>
              <a:rPr lang="en-US" sz="8000" b="1" dirty="0" smtClean="0"/>
              <a:t>to the Lone Star State</a:t>
            </a:r>
          </a:p>
          <a:p>
            <a:pPr fontAlgn="auto">
              <a:spcBef>
                <a:spcPts val="800"/>
              </a:spcBef>
              <a:buFont typeface="Arial"/>
              <a:buNone/>
              <a:defRPr/>
            </a:pPr>
            <a:r>
              <a:rPr lang="en-US" sz="6000" b="1" dirty="0" smtClean="0">
                <a:solidFill>
                  <a:srgbClr val="D00000"/>
                </a:solidFill>
              </a:rPr>
              <a:t>A story that began 500 years ago…</a:t>
            </a:r>
            <a:endParaRPr lang="en-US" sz="6000" b="1" dirty="0">
              <a:solidFill>
                <a:srgbClr val="D00000"/>
              </a:solidFill>
            </a:endParaRPr>
          </a:p>
        </p:txBody>
      </p:sp>
      <p:sp>
        <p:nvSpPr>
          <p:cNvPr id="4" name="Rectangle 3"/>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1</a:t>
            </a:r>
            <a:endParaRPr lang="en-US" sz="1200" b="1" dirty="0">
              <a:solidFill>
                <a:prstClr val="black"/>
              </a:solidFill>
            </a:endParaRPr>
          </a:p>
        </p:txBody>
      </p:sp>
    </p:spTree>
    <p:extLst>
      <p:ext uri="{BB962C8B-B14F-4D97-AF65-F5344CB8AC3E}">
        <p14:creationId xmlns:p14="http://schemas.microsoft.com/office/powerpoint/2010/main" val="40237602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a:xfrm>
            <a:off x="2014538" y="1752600"/>
            <a:ext cx="8159750" cy="1822450"/>
          </a:xfrm>
        </p:spPr>
        <p:txBody>
          <a:bodyPr/>
          <a:lstStyle/>
          <a:p>
            <a:r>
              <a:rPr lang="en-US" altLang="en-US" sz="4800" b="1" dirty="0" smtClean="0">
                <a:ln>
                  <a:noFill/>
                </a:ln>
              </a:rPr>
              <a:t>Age of Contact</a:t>
            </a:r>
          </a:p>
        </p:txBody>
      </p:sp>
      <p:sp>
        <p:nvSpPr>
          <p:cNvPr id="16387" name="Text Placeholder 4"/>
          <p:cNvSpPr>
            <a:spLocks noGrp="1"/>
          </p:cNvSpPr>
          <p:nvPr>
            <p:ph type="body" idx="1"/>
          </p:nvPr>
        </p:nvSpPr>
        <p:spPr>
          <a:xfrm>
            <a:off x="2014538" y="3846513"/>
            <a:ext cx="8159750" cy="954087"/>
          </a:xfrm>
        </p:spPr>
        <p:txBody>
          <a:bodyPr/>
          <a:lstStyle/>
          <a:p>
            <a:r>
              <a:rPr lang="en-US" altLang="en-US" sz="4400" b="1" smtClean="0"/>
              <a:t>1528–1690 </a:t>
            </a:r>
          </a:p>
        </p:txBody>
      </p:sp>
      <p:sp>
        <p:nvSpPr>
          <p:cNvPr id="6" name="Rectangle 5"/>
          <p:cNvSpPr/>
          <p:nvPr/>
        </p:nvSpPr>
        <p:spPr>
          <a:xfrm>
            <a:off x="11402860" y="6547981"/>
            <a:ext cx="789140" cy="335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prstClr val="black"/>
                </a:solidFill>
              </a:rPr>
              <a:t>2</a:t>
            </a:r>
            <a:endParaRPr lang="en-US" sz="1200" b="1" dirty="0">
              <a:solidFill>
                <a:prstClr val="black"/>
              </a:solidFill>
            </a:endParaRPr>
          </a:p>
        </p:txBody>
      </p:sp>
    </p:spTree>
    <p:extLst>
      <p:ext uri="{BB962C8B-B14F-4D97-AF65-F5344CB8AC3E}">
        <p14:creationId xmlns:p14="http://schemas.microsoft.com/office/powerpoint/2010/main" val="351199783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1fe9a66ffe469da655feb96e4aeff1f3715ac7"/>
</p:tagLst>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Wisp">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2.xml><?xml version="1.0" encoding="utf-8"?>
<a:theme xmlns:a="http://schemas.openxmlformats.org/drawingml/2006/main" name="NEW - Bracewell">
  <a:themeElements>
    <a:clrScheme name="BG - Blue">
      <a:dk1>
        <a:srgbClr val="000000"/>
      </a:dk1>
      <a:lt1>
        <a:srgbClr val="FFFFFF"/>
      </a:lt1>
      <a:dk2>
        <a:srgbClr val="00305E"/>
      </a:dk2>
      <a:lt2>
        <a:srgbClr val="4D4F53"/>
      </a:lt2>
      <a:accent1>
        <a:srgbClr val="5E9CAE"/>
      </a:accent1>
      <a:accent2>
        <a:srgbClr val="00305E"/>
      </a:accent2>
      <a:accent3>
        <a:srgbClr val="983222"/>
      </a:accent3>
      <a:accent4>
        <a:srgbClr val="FFA02F"/>
      </a:accent4>
      <a:accent5>
        <a:srgbClr val="6A963B"/>
      </a:accent5>
      <a:accent6>
        <a:srgbClr val="8FCAE7"/>
      </a:accent6>
      <a:hlink>
        <a:srgbClr val="4D4F53"/>
      </a:hlink>
      <a:folHlink>
        <a:srgbClr val="4D4F53"/>
      </a:folHlink>
    </a:clrScheme>
    <a:fontScheme name="Bracewell Giuliani">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NEW - Bracewell">
  <a:themeElements>
    <a:clrScheme name="BG - Blue">
      <a:dk1>
        <a:srgbClr val="000000"/>
      </a:dk1>
      <a:lt1>
        <a:srgbClr val="FFFFFF"/>
      </a:lt1>
      <a:dk2>
        <a:srgbClr val="00305E"/>
      </a:dk2>
      <a:lt2>
        <a:srgbClr val="4D4F53"/>
      </a:lt2>
      <a:accent1>
        <a:srgbClr val="5E9CAE"/>
      </a:accent1>
      <a:accent2>
        <a:srgbClr val="00305E"/>
      </a:accent2>
      <a:accent3>
        <a:srgbClr val="983222"/>
      </a:accent3>
      <a:accent4>
        <a:srgbClr val="FFA02F"/>
      </a:accent4>
      <a:accent5>
        <a:srgbClr val="6A963B"/>
      </a:accent5>
      <a:accent6>
        <a:srgbClr val="8FCAE7"/>
      </a:accent6>
      <a:hlink>
        <a:srgbClr val="4D4F53"/>
      </a:hlink>
      <a:folHlink>
        <a:srgbClr val="4D4F53"/>
      </a:folHlink>
    </a:clrScheme>
    <a:fontScheme name="Bracewell Giuliani">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DAC20F1-423D-49E2-BD0B-50532748BAD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343</TotalTime>
  <Words>1396</Words>
  <Application>Microsoft Office PowerPoint</Application>
  <PresentationFormat>Custom</PresentationFormat>
  <Paragraphs>149</Paragraphs>
  <Slides>45</Slides>
  <Notes>1</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45</vt:i4>
      </vt:variant>
    </vt:vector>
  </HeadingPairs>
  <TitlesOfParts>
    <vt:vector size="50" baseType="lpstr">
      <vt:lpstr>Wisp</vt:lpstr>
      <vt:lpstr>NEW - Bracewell</vt:lpstr>
      <vt:lpstr>1_NEW - Bracewell</vt:lpstr>
      <vt:lpstr>Organic</vt:lpstr>
      <vt:lpstr>Acrobat Document</vt:lpstr>
      <vt:lpstr>PowerPoint Presentation</vt:lpstr>
      <vt:lpstr>The Rule of Law</vt:lpstr>
      <vt:lpstr>“[T]he rule of law does more than ensure freedom from [arbitrary] action by rulers. It ensures justice between [people] however humble the one and however powerful the other.”     —President Dwight Eisenhower </vt:lpstr>
      <vt:lpstr>“There can be no free society without law administered through an independent judiciary. If one man can be allowed to determine for himself what is law, every man can. That means first chaos, then tyranny.   —U.S.  Supreme Court Justice Felix Frankfurter</vt:lpstr>
      <vt:lpstr>“The laws people choose for themselves describe the society they live in.  Does it protect individual liberty?  Respect property rights?  Limit government?  Treat people equally?  Try to provide justice to the rich and poor, the strong and weak, alike?  To us, the answers may seem simple.  But over the years, judges and lawmakers have fought against power and prejudice to produce the society we enjoy today.”  —Texas Supreme Court Chief Justice Nathan L. Hecht,  Foreword to Taming Texas </vt:lpstr>
      <vt:lpstr> “To no one shall we sell, to no one shall we deny or delay  right or justice.”                              — MAGNA CARTA, signed in England in 1215</vt:lpstr>
      <vt:lpstr>PowerPoint Presentation</vt:lpstr>
      <vt:lpstr>TAMING TEXAS</vt:lpstr>
      <vt:lpstr>Age of Contact</vt:lpstr>
      <vt:lpstr>1528 – First Texas “Lawyer”</vt:lpstr>
      <vt:lpstr>Spanish Colonial Era</vt:lpstr>
      <vt:lpstr>1731-1735 – Spanish Law Arrives in Texas</vt:lpstr>
      <vt:lpstr>Mexican National Era</vt:lpstr>
      <vt:lpstr>1822-1827 – New Settlers Bring New Laws</vt:lpstr>
      <vt:lpstr>Revolution and Republic Era</vt:lpstr>
      <vt:lpstr>1836 – Revolution Brings More  Changes to Texas Laws</vt:lpstr>
      <vt:lpstr>1840 – The Republic Supreme Court  Meets for the First Time</vt:lpstr>
      <vt:lpstr>Another Important Member of the  1840 Republic Court</vt:lpstr>
      <vt:lpstr>Early Statehood Era</vt:lpstr>
      <vt:lpstr>1845 – Texas Law Keeps Parts  of Spanish Law</vt:lpstr>
      <vt:lpstr>Texas in the Civil War and Reconstruction; Post-Reconstruction</vt:lpstr>
      <vt:lpstr>1861 – Texas Supreme Court Justices  Disagree on Secession</vt:lpstr>
      <vt:lpstr>1864 – Civil War Brings Disorder  in the Texas Courts</vt:lpstr>
      <vt:lpstr>1874 – Texas Reconstruction Government  Ends Over a Semicolon</vt:lpstr>
      <vt:lpstr>1876 – A Constitution with Staying Power</vt:lpstr>
      <vt:lpstr>Cotton, Cattle, and Railroads</vt:lpstr>
      <vt:lpstr>1880s – Texas Courts Hold the  Big Guys Accountable</vt:lpstr>
      <vt:lpstr>1891 – Two “Supreme” Courts</vt:lpstr>
      <vt:lpstr>Age of Oil;  Age of Women’s Rights</vt:lpstr>
      <vt:lpstr>1925 – First All-Woman Supreme Court  in the United States</vt:lpstr>
      <vt:lpstr>Texas in the Great Depression  and World War II</vt:lpstr>
      <vt:lpstr>1942–1945 – Another “First” for Texas Women and Texas Law</vt:lpstr>
      <vt:lpstr>Civil Rights and Conservatism</vt:lpstr>
      <vt:lpstr>1950 – An Early Civil Rights Victory  in the Courts</vt:lpstr>
      <vt:lpstr>1954 – A Civil Rights Victory for  Mexican Americans</vt:lpstr>
      <vt:lpstr>Contemporary Texas</vt:lpstr>
      <vt:lpstr>1982 – Diversity on the  Texas Supreme Court</vt:lpstr>
      <vt:lpstr>1984 – Diversity on the  Texas Supreme Court</vt:lpstr>
      <vt:lpstr>2001 and 2004 – Diversity on the  Texas Supreme Court</vt:lpstr>
      <vt:lpstr>2002 – Diversity on the  Texas Supreme Court</vt:lpstr>
      <vt:lpstr>2009 and 2010 – Diversity on the  Texas Supreme Court</vt:lpstr>
      <vt:lpstr>The High Courts Today</vt:lpstr>
      <vt:lpstr>Texas Supreme Court</vt:lpstr>
      <vt:lpstr>Texas Court of Criminal Appeals</vt:lpstr>
      <vt:lpstr>PowerPoint Presentation</vt:lpstr>
    </vt:vector>
  </TitlesOfParts>
  <Company>Bracewell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Rule of Law</dc:title>
  <dc:creator>Laura De Sola</dc:creator>
  <cp:lastModifiedBy>Patton, Terri</cp:lastModifiedBy>
  <cp:revision>35</cp:revision>
  <cp:lastPrinted>2016-09-23T14:14:39Z</cp:lastPrinted>
  <dcterms:created xsi:type="dcterms:W3CDTF">2016-09-19T16:24:20Z</dcterms:created>
  <dcterms:modified xsi:type="dcterms:W3CDTF">2016-09-23T14:18:04Z</dcterms:modified>
</cp:coreProperties>
</file>